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wB4bdp7OK64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¡Música Miércoles! 2/5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00" y="12806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Get out your Música Miércoles paper and copy the following questions. Keep this paper as your Música Miércoles paper only. We will use these as a quiz grade.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Singer/Artist: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Song Title: 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feel: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think I am in: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I listen to this music, there is this image or drawing in my mind: (Draw it)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 personal opinion of the song is this: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Rating out of 10: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https://www.youtube.com/watch?v=wB4bdp7OK64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Menú Project Review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If you were absent yesterday raise your hand so you can get the rubric for the menu project. Remember do not write on page 3. This is what I will use to grade you.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Grammar Review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Conjugations Simplified.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Grammar Review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Verb Relay races!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ver</a:t>
            </a:r>
          </a:p>
          <a:p>
            <a:pPr indent="0" lvl="0" marL="1778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leer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abrir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recibir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escribir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llegar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tener que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ir 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110" name="Shape 110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acabar de	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aprender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comprender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creer que sí (que no)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deber	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vivir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