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0XuiOZQy2L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1/4/2017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2630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the sheet of paper and copy the following questions.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Name: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Singer: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Song: 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https://www.youtube.com/watch?v=0XuiOZQy2LA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hiciste?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did you do over break? Share with the class.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Classwork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Partner up, get out 1 sheet of paper per group. Write a basic conversation in Spanish using SER.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E.j. ¿Cómo eres? ¿De dónde eres? ¿Eres alto o bajo?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Minimum of 5 questions with SER.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