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hyperlink" Target="https://catalog.mcgraw-hill.com/repository/protected_content/EBOOK/50001106/15/8/Launch.html?stateCode=FL&amp;page=&amp;mghCourseID=BKCGRQRSQ8HWP9P4FRW8Q8CW9E#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María ____ español. (estudiar)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Carlos ____ en su móvil. (hablar)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____. (escuchar)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¿_____ tú uniforme a la escuela? (llevar)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____ la computadora. (usar)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Classwork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Partner up, get out 1 sheet of paper per group. Write a basic conversation in Spanish using SER.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E.j. ¿Cómo eres? ¿De dónde eres? ¿Eres alto o bajo?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Minimum of 5 questions with SER.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Capítulo 4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https://catalog.mcgraw-hill.com/repository/protected_content/EBOOK/50001106/15/8/Launch.html?stateCode=FL&amp;page=&amp;mghCourseID=BKCGRQRSQ8HWP9P4FRW8Q8CW9E#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