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100" cy="1947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700" y="2645475"/>
            <a:ext cx="6097500" cy="215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50" y="562725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200" y="168975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200" cy="650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10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10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6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6"/>
            <a:ext cx="32196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6"/>
            <a:ext cx="21192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0t-ZfSBs6gU&amp;list=PL9mzuSwws3un1yf8GctITIXwhHlD4ObAx&amp;index=22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qaeOCYg_-l4" TargetMode="External"/><Relationship Id="rId5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Relationship Id="rId4" Type="http://schemas.openxmlformats.org/officeDocument/2006/relationships/hyperlink" Target="https://catalog.mcgraw-hill.com/repository/protected_content/EBOOK/50001106/15/8/Launch.html?stateCode=FL&amp;page=&amp;mghCourseID=BKCGRQRSQ8HWP9P4FRW8Q8CW9E#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¡Baile Viernes!</a:t>
            </a:r>
          </a:p>
        </p:txBody>
      </p:sp>
      <p:sp>
        <p:nvSpPr>
          <p:cNvPr id="85" name="Shape 85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https://www.youtube.com/watch?v=0t-ZfSBs6gU&amp;list=PL9mzuSwws3un1yf8GctITIXwhHlD4ObAx&amp;index=22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Asereje (The Ketchup Song) by Las Ketchup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¡Día de los Reyes Magos!</a:t>
            </a:r>
          </a:p>
        </p:txBody>
      </p:sp>
      <p:sp>
        <p:nvSpPr>
          <p:cNvPr id="91" name="Shape 91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https://www.youtube.com/watch?v=qaeOCYg_-l4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3 Kings.jpg" id="92" name="Shape 9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675662" y="2322855"/>
            <a:ext cx="6808676" cy="5297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Vocabulario Capítulo 4</a:t>
            </a:r>
          </a:p>
        </p:txBody>
      </p:sp>
      <p:sp>
        <p:nvSpPr>
          <p:cNvPr id="98" name="Shape 98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https://catalog.mcgraw-hill.com/repository/protected_content/EBOOK/50001106/15/8/Launch.html?stateCode=FL&amp;page=&amp;mghCourseID=BKCGRQRSQ8HWP9P4FRW8Q8CW9E#</a:t>
            </a:r>
          </a:p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552450" y="355600"/>
            <a:ext cx="9055200" cy="116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Trabajo en Clase</a:t>
            </a:r>
          </a:p>
        </p:txBody>
      </p:sp>
      <p:sp>
        <p:nvSpPr>
          <p:cNvPr id="104" name="Shape 104"/>
          <p:cNvSpPr txBox="1"/>
          <p:nvPr>
            <p:ph idx="1" type="subTitle"/>
          </p:nvPr>
        </p:nvSpPr>
        <p:spPr>
          <a:xfrm>
            <a:off x="552450" y="1828800"/>
            <a:ext cx="9055200" cy="48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lv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Pg 130 actividad 1-3.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