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fGsQaqViiwU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5.png"/><Relationship Id="rId4" Type="http://schemas.openxmlformats.org/officeDocument/2006/relationships/image" Target="../media/image0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5.png"/><Relationship Id="rId4" Type="http://schemas.openxmlformats.org/officeDocument/2006/relationships/image" Target="../media/image0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5.png"/><Relationship Id="rId4" Type="http://schemas.openxmlformats.org/officeDocument/2006/relationships/image" Target="../media/image01.jpg"/><Relationship Id="rId5" Type="http://schemas.openxmlformats.org/officeDocument/2006/relationships/image" Target="../media/image04.jpg"/><Relationship Id="rId6" Type="http://schemas.openxmlformats.org/officeDocument/2006/relationships/image" Target="../media/image0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5.png"/><Relationship Id="rId4" Type="http://schemas.openxmlformats.org/officeDocument/2006/relationships/hyperlink" Target="https://www.youtube.com/watch?v=2uOIhdYAOTY" TargetMode="External"/><Relationship Id="rId5" Type="http://schemas.openxmlformats.org/officeDocument/2006/relationships/image" Target="../media/image07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Bellwork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¡Música Miércoles!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 Gustas Tú -- Manu Chao 2001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https://www.youtube.com/watch?v=fGsQaqViiwU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¿Qué te gustas?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¿Es una canción buena o mala?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¿Qué hora es en Crawfordville? 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Languages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EGO SUM PERDITUS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IO SONO PERDUTO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JE SUIS PERDU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 SOY PERDIDO</a:t>
            </a:r>
          </a:p>
        </p:txBody>
      </p:sp>
      <p:pic>
        <p:nvPicPr>
          <p:cNvPr descr="romance languages.png" id="92" name="Shape 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13601" y="3078748"/>
            <a:ext cx="4855174" cy="454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INGLÉS A ESPAÑOL</a:t>
            </a:r>
          </a:p>
        </p:txBody>
      </p:sp>
      <p:sp>
        <p:nvSpPr>
          <p:cNvPr id="98" name="Shape 98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ESPAÑOL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ADIOS INGLÉS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Artículos y sustantivos</a:t>
            </a:r>
          </a:p>
        </p:txBody>
      </p:sp>
      <p:pic>
        <p:nvPicPr>
          <p:cNvPr descr="artículos.JPG" id="104" name="Shape 1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88462" y="1682800"/>
            <a:ext cx="8334375" cy="548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lnSpc>
                <a:spcPct val="95000"/>
              </a:lnSpc>
              <a:spcBef>
                <a:spcPts val="0"/>
              </a:spcBef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Artículos y sustantivos</a:t>
            </a:r>
          </a:p>
        </p:txBody>
      </p:sp>
      <p:sp>
        <p:nvSpPr>
          <p:cNvPr id="110" name="Shape 110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Página 31 número 1.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Página 33 número 5.*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Él to Ella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¡SER!</a:t>
            </a:r>
          </a:p>
        </p:txBody>
      </p:sp>
      <p:pic>
        <p:nvPicPr>
          <p:cNvPr descr="ser to be.jpg" id="116" name="Shape 1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441" y="1682790"/>
            <a:ext cx="7871824" cy="590388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oy milk.jpg" id="117" name="Shape 1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60625" y="1905000"/>
            <a:ext cx="5238750" cy="3810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oy milk 2.jpg" id="118" name="Shape 1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86695" y="2369850"/>
            <a:ext cx="5728750" cy="52168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lnSpc>
                <a:spcPct val="95000"/>
              </a:lnSpc>
              <a:spcBef>
                <a:spcPts val="0"/>
              </a:spcBef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Pronombres Sujeto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https://www.youtube.com/watch?v=2uOIhdYAOTY</a:t>
            </a:r>
            <a:r>
              <a:rPr lang="en-US"/>
              <a:t> </a:t>
            </a:r>
          </a:p>
        </p:txBody>
      </p:sp>
      <p:pic>
        <p:nvPicPr>
          <p:cNvPr descr="Los-pronombres-personales-de-sujeto-254-P40.jpg" id="125" name="Shape 1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70125" y="2000250"/>
            <a:ext cx="5619749" cy="5619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REPASO ESPAÑOL A INGLÉS</a:t>
            </a:r>
          </a:p>
        </p:txBody>
      </p:sp>
      <p:sp>
        <p:nvSpPr>
          <p:cNvPr id="131" name="Shape 13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HOLA HOLA HOLA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INGLÉS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lnSpc>
                <a:spcPct val="95000"/>
              </a:lnSpc>
              <a:spcBef>
                <a:spcPts val="0"/>
              </a:spcBef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Focus Grades</a:t>
            </a:r>
          </a:p>
        </p:txBody>
      </p:sp>
      <p:sp>
        <p:nvSpPr>
          <p:cNvPr id="137" name="Shape 13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Grades will be posted by 2:05pm. If you have an MU you need to make it up. If you have a graded assignment and I put the grade in wrong. Show me so I can fix it.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