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0" y="2645475"/>
            <a:ext cx="6097500" cy="21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50" y="562725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0" y="168975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200" cy="6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png"/><Relationship Id="rId4" Type="http://schemas.openxmlformats.org/officeDocument/2006/relationships/image" Target="../media/image0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png"/><Relationship Id="rId4" Type="http://schemas.openxmlformats.org/officeDocument/2006/relationships/image" Target="../media/image0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png"/><Relationship Id="rId4" Type="http://schemas.openxmlformats.org/officeDocument/2006/relationships/image" Target="../media/image0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Bellwork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Fill in the missing form of SER. 9/22/16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Soy, eres, es, somos, sois, son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 ____ alto.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Él ____ feo.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Ella ____ bonita.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Nosotros _____ ambiciosos.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Ellas ____ perezosas.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Tú _____ simpático.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Nosotras ______ graciosas.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Tú y yo _____ bajos.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INGLÉS A ESPAÑOL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UNO DOS TRES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ESPAÑOL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UNO DOS TRES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ADIOS INGLÉS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Artículos y sustantivos</a:t>
            </a:r>
          </a:p>
        </p:txBody>
      </p:sp>
      <p:pic>
        <p:nvPicPr>
          <p:cNvPr descr="artículos.JPG" id="97" name="Shape 9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88462" y="1682800"/>
            <a:ext cx="8334375" cy="548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¡SER!</a:t>
            </a:r>
          </a:p>
        </p:txBody>
      </p:sp>
      <p:pic>
        <p:nvPicPr>
          <p:cNvPr descr="ser to be.jpg" id="103" name="Shape 10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441" y="1682790"/>
            <a:ext cx="7871824" cy="59038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lvl="0" rtl="0">
              <a:lnSpc>
                <a:spcPct val="95000"/>
              </a:lnSpc>
              <a:spcBef>
                <a:spcPts val="0"/>
              </a:spcBef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Pronombres Sujeto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Los-pronombres-personales-de-sujeto-254-P40.jpg" id="110" name="Shape 1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70125" y="2000250"/>
            <a:ext cx="5619749" cy="5619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Prática</a:t>
            </a:r>
          </a:p>
        </p:txBody>
      </p:sp>
      <p:sp>
        <p:nvSpPr>
          <p:cNvPr id="116" name="Shape 116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Página 35 número 8 con parejas de hombro.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Conversación</a:t>
            </a:r>
          </a:p>
        </p:txBody>
      </p:sp>
      <p:sp>
        <p:nvSpPr>
          <p:cNvPr id="122" name="Shape 122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Escriba una conversación con tu pareja de hombro. Utilice el verbo ser. Almeno de 10 oraciones.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REPASO ESPAÑOL A INGLÉS</a:t>
            </a:r>
          </a:p>
        </p:txBody>
      </p:sp>
      <p:sp>
        <p:nvSpPr>
          <p:cNvPr id="128" name="Shape 128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HOLA HOLA HOLA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INGLÉS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