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I0AT5SdikJE&amp;index=45&amp;list=PL9mzuSwws3un1yf8GctITIXwhHlD4ObAx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1.png"/><Relationship Id="rId4" Type="http://schemas.openxmlformats.org/officeDocument/2006/relationships/image" Target="../media/image04.jpg"/><Relationship Id="rId10" Type="http://schemas.openxmlformats.org/officeDocument/2006/relationships/image" Target="../media/image07.png"/><Relationship Id="rId9" Type="http://schemas.openxmlformats.org/officeDocument/2006/relationships/image" Target="../media/image08.jpg"/><Relationship Id="rId5" Type="http://schemas.openxmlformats.org/officeDocument/2006/relationships/image" Target="../media/image03.jpg"/><Relationship Id="rId6" Type="http://schemas.openxmlformats.org/officeDocument/2006/relationships/image" Target="../media/image02.jpg"/><Relationship Id="rId7" Type="http://schemas.openxmlformats.org/officeDocument/2006/relationships/image" Target="../media/image05.png"/><Relationship Id="rId8" Type="http://schemas.openxmlformats.org/officeDocument/2006/relationships/image" Target="../media/image06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1.png"/><Relationship Id="rId4" Type="http://schemas.openxmlformats.org/officeDocument/2006/relationships/hyperlink" Target="https://www.youtube.com/watch?v=n3KbP2OEbW4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Bellwork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Write Coca-Cola Te Mueves tú, se mueven todos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https://www.youtube.com/watch?v=I0AT5SdikJE&amp;index=45&amp;list=PL9mzuSwws3un1yf8GctITIXwhHlD4ObAx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INGLÉS A ESPAÑOL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ESPAÑOL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UNO DOS TRES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ADIOS INGLÉS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Conversación</a:t>
            </a:r>
          </a:p>
        </p:txBody>
      </p:sp>
      <p:sp>
        <p:nvSpPr>
          <p:cNvPr id="97" name="Shape 97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Escriba una conversación con tu pareja de hombro. Utilice el verbo ser. Almeno de 10 oraciones.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¡Cultura! ¡Fútbol!</a:t>
            </a:r>
          </a:p>
        </p:txBody>
      </p:sp>
      <p:sp>
        <p:nvSpPr>
          <p:cNvPr id="103" name="Shape 103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ronaldo y messi.jpg" id="104" name="Shape 10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828808"/>
            <a:ext cx="7855066" cy="58912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an iker.jpg"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11775" y="1828800"/>
            <a:ext cx="5791199" cy="57911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a liga.jpg" id="106" name="Shape 10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314945" y="1828793"/>
            <a:ext cx="8201875" cy="51117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uria roja.png" id="107" name="Shape 10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22500" y="476250"/>
            <a:ext cx="5715000" cy="666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pains's trophies.jpg" id="108" name="Shape 10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974" y="670651"/>
            <a:ext cx="10071000" cy="629436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ano de dios.jpg" id="109" name="Shape 10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5987" y="-2"/>
            <a:ext cx="10002965" cy="57912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as malvinas.png" id="110" name="Shape 11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52450" y="-27100"/>
            <a:ext cx="8991148" cy="761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2" presetSubtype="4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Video chistoso</a:t>
            </a:r>
          </a:p>
        </p:txBody>
      </p:sp>
      <p:sp>
        <p:nvSpPr>
          <p:cNvPr id="116" name="Shape 116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¿Puedo ir al baño?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https://www.youtube.com/watch?v=n3KbP2OEbW4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>
            <p:ph type="ctrTitle"/>
          </p:nvPr>
        </p:nvSpPr>
        <p:spPr>
          <a:xfrm>
            <a:off x="44450" y="355600"/>
            <a:ext cx="10071000" cy="132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Tarea</a:t>
            </a:r>
          </a:p>
        </p:txBody>
      </p:sp>
      <p:sp>
        <p:nvSpPr>
          <p:cNvPr id="122" name="Shape 122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Pages 1.3-1.12 due on Lunes.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REPASO ESPAÑOL A INGLÉS</a:t>
            </a:r>
          </a:p>
        </p:txBody>
      </p:sp>
      <p:sp>
        <p:nvSpPr>
          <p:cNvPr id="128" name="Shape 12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HOLA HOLA HOLA</a:t>
            </a:r>
          </a:p>
          <a:p>
            <a:pPr indent="-342900" lvl="1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•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INGLÉS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