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Relationship Id="rId4" Type="http://schemas.openxmlformats.org/officeDocument/2006/relationships/hyperlink" Target="https://www.polleverywhere.com/multiple_choice_polls/WEZkMg9rHfItZ4o" TargetMode="External"/><Relationship Id="rId5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 9/27/16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Traduce (translate) (pg 50 &amp; 51 help)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(male) student is tall.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She is pretty.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(singular) are short and lazy.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are students from Mexico.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Where are you from?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am very interesting but ugly.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School is large and both easy and hard.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They are some bad students. 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You, Sr. Rivera are funny.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Tarea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https://www.polleverywhere.com/multiple_choice_polls/WEZkMg9rHfItZ4o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Pages 1.3-1.12 repaso</a:t>
            </a:r>
          </a:p>
        </p:txBody>
      </p:sp>
      <p:pic>
        <p:nvPicPr>
          <p:cNvPr descr="ser to be.jpg"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75975" y="3675097"/>
            <a:ext cx="5007954" cy="375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