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Draw the verb 6 pack for ser. Write all of the artículos of Spanish. What 2 things must an adjective and noun agree in?</a:t>
            </a: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Draw the verb 6 pack for ser. Write all of the artículos of Spanish. What 2 things must an adjective and noun agree in?</a:t>
            </a: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Relationship Id="rId4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 9/29/16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your bellwork sheet and wait silently.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 9/29/16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Artículos: el, la, los, las, un, una, unos, unas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2 things must an adjective and noun agree in? </a:t>
            </a:r>
            <a:r>
              <a:rPr b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Number and Gender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er to be.jpg"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07450" y="3911089"/>
            <a:ext cx="4945200" cy="370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¿Cómos son?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Escriba 2 oraciones per persona. Utilice el vocabulario de capítulo 1. No repitas los adjetivos. (Don’t repeat the adjectives.)</a:t>
            </a:r>
          </a:p>
        </p:txBody>
      </p:sp>
      <p:pic>
        <p:nvPicPr>
          <p:cNvPr descr="spongebob and friends.jpg"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399600"/>
            <a:ext cx="10204475" cy="422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Trivia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Examen repaso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