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99AB87E-7971-44E5-84F9-7D107F3A065A}">
  <a:tblStyle styleId="{699AB87E-7971-44E5-84F9-7D107F3A065A}" styleName="Table_0">
    <a:wholeTbl>
      <a:tcTxStyle b="off" i="off">
        <a:font>
          <a:latin typeface="Arial"/>
          <a:ea typeface="Arial"/>
          <a:cs typeface="Arial"/>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FFF1E8"/>
          </a:solidFill>
        </a:fill>
      </a:tcStyle>
    </a:wholeTbl>
    <a:band1H>
      <a:tcStyle>
        <a:fill>
          <a:solidFill>
            <a:srgbClr val="FFE2CD"/>
          </a:solidFill>
        </a:fill>
      </a:tcStyle>
    </a:band1H>
    <a:band1V>
      <a:tcStyle>
        <a:fill>
          <a:solidFill>
            <a:srgbClr val="FFE2CD"/>
          </a:solidFill>
        </a:fill>
      </a:tcStyle>
    </a:band1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Arial"/>
          <a:ea typeface="Arial"/>
          <a:cs typeface="Arial"/>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 styleId="{F0774ED4-CACC-4A94-BF4E-D1BDECC6F6A7}" styleName="Table_1">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Char char="●"/>
              <a:defRPr b="0" i="0" sz="1100" u="none" cap="none" strike="noStrike">
                <a:solidFill>
                  <a:schemeClr val="dk1"/>
                </a:solidFill>
                <a:latin typeface="Arial"/>
                <a:ea typeface="Arial"/>
                <a:cs typeface="Arial"/>
                <a:sym typeface="Arial"/>
              </a:defRPr>
            </a:lvl1pPr>
            <a:lvl2pPr indent="0" lvl="1" marL="457200" marR="0" rtl="0" algn="l">
              <a:spcBef>
                <a:spcPts val="0"/>
              </a:spcBef>
              <a:buChar char="○"/>
              <a:defRPr b="0" i="0" sz="1100" u="none" cap="none" strike="noStrike">
                <a:solidFill>
                  <a:schemeClr val="dk1"/>
                </a:solidFill>
                <a:latin typeface="Arial"/>
                <a:ea typeface="Arial"/>
                <a:cs typeface="Arial"/>
                <a:sym typeface="Arial"/>
              </a:defRPr>
            </a:lvl2pPr>
            <a:lvl3pPr indent="0" lvl="2" marL="914400" marR="0" rtl="0" algn="l">
              <a:spcBef>
                <a:spcPts val="0"/>
              </a:spcBef>
              <a:buChar char="■"/>
              <a:defRPr b="0" i="0" sz="1100" u="none" cap="none" strike="noStrike">
                <a:solidFill>
                  <a:schemeClr val="dk1"/>
                </a:solidFill>
                <a:latin typeface="Arial"/>
                <a:ea typeface="Arial"/>
                <a:cs typeface="Arial"/>
                <a:sym typeface="Arial"/>
              </a:defRPr>
            </a:lvl3pPr>
            <a:lvl4pPr indent="0" lvl="3" marL="1371600" marR="0" rtl="0" algn="l">
              <a:spcBef>
                <a:spcPts val="0"/>
              </a:spcBef>
              <a:buChar char="●"/>
              <a:defRPr b="0" i="0" sz="1100" u="none" cap="none" strike="noStrike">
                <a:solidFill>
                  <a:schemeClr val="dk1"/>
                </a:solidFill>
                <a:latin typeface="Arial"/>
                <a:ea typeface="Arial"/>
                <a:cs typeface="Arial"/>
                <a:sym typeface="Arial"/>
              </a:defRPr>
            </a:lvl4pPr>
            <a:lvl5pPr indent="0" lvl="4" marL="1828800" marR="0" rtl="0" algn="l">
              <a:spcBef>
                <a:spcPts val="0"/>
              </a:spcBef>
              <a:buChar char="○"/>
              <a:defRPr b="0" i="0" sz="1100" u="none" cap="none" strike="noStrike">
                <a:solidFill>
                  <a:schemeClr val="dk1"/>
                </a:solidFill>
                <a:latin typeface="Arial"/>
                <a:ea typeface="Arial"/>
                <a:cs typeface="Arial"/>
                <a:sym typeface="Arial"/>
              </a:defRPr>
            </a:lvl5pPr>
            <a:lvl6pPr indent="0" lvl="5" marL="2286000" marR="0" rtl="0" algn="l">
              <a:spcBef>
                <a:spcPts val="0"/>
              </a:spcBef>
              <a:buChar char="■"/>
              <a:defRPr b="0" i="0" sz="1100" u="none" cap="none" strike="noStrike">
                <a:solidFill>
                  <a:schemeClr val="dk1"/>
                </a:solidFill>
                <a:latin typeface="Arial"/>
                <a:ea typeface="Arial"/>
                <a:cs typeface="Arial"/>
                <a:sym typeface="Arial"/>
              </a:defRPr>
            </a:lvl6pPr>
            <a:lvl7pPr indent="0" lvl="6" marL="2743200" marR="0" rtl="0" algn="l">
              <a:spcBef>
                <a:spcPts val="0"/>
              </a:spcBef>
              <a:buChar char="●"/>
              <a:defRPr b="0" i="0" sz="1100" u="none" cap="none" strike="noStrike">
                <a:solidFill>
                  <a:schemeClr val="dk1"/>
                </a:solidFill>
                <a:latin typeface="Arial"/>
                <a:ea typeface="Arial"/>
                <a:cs typeface="Arial"/>
                <a:sym typeface="Arial"/>
              </a:defRPr>
            </a:lvl7pPr>
            <a:lvl8pPr indent="0" lvl="7" marL="3200400" marR="0" rtl="0" algn="l">
              <a:spcBef>
                <a:spcPts val="0"/>
              </a:spcBef>
              <a:buChar char="○"/>
              <a:defRPr b="0" i="0" sz="1100" u="none" cap="none" strike="noStrike">
                <a:solidFill>
                  <a:schemeClr val="dk1"/>
                </a:solidFill>
                <a:latin typeface="Arial"/>
                <a:ea typeface="Arial"/>
                <a:cs typeface="Arial"/>
                <a:sym typeface="Arial"/>
              </a:defRPr>
            </a:lvl8pPr>
            <a:lvl9pPr indent="0" lvl="8" marL="3657600" marR="0" rtl="0" algn="l">
              <a:spcBef>
                <a:spcPts val="0"/>
              </a:spcBef>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6" name="Shape 256"/>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rPr b="0" i="0" lang="es" sz="1100" u="none" cap="none" strike="noStrike">
                <a:solidFill>
                  <a:schemeClr val="dk1"/>
                </a:solidFill>
                <a:latin typeface="Arial"/>
                <a:ea typeface="Arial"/>
                <a:cs typeface="Arial"/>
                <a:sym typeface="Arial"/>
              </a:rPr>
              <a:t>Model two or three questions with a student as if I were their partner. </a:t>
            </a:r>
          </a:p>
          <a:p>
            <a:pPr indent="0" lvl="0" marL="0" marR="0" rtl="0" algn="l">
              <a:spcBef>
                <a:spcPts val="0"/>
              </a:spcBef>
              <a:buClr>
                <a:schemeClr val="dk1"/>
              </a:buClr>
              <a:buSzPct val="25000"/>
              <a:buFont typeface="Arial"/>
              <a:buNone/>
            </a:pPr>
            <a:r>
              <a:rPr b="0" i="0" lang="es" sz="1100" u="none" cap="none" strike="noStrike">
                <a:solidFill>
                  <a:schemeClr val="dk1"/>
                </a:solidFill>
                <a:latin typeface="Arial"/>
                <a:ea typeface="Arial"/>
                <a:cs typeface="Arial"/>
                <a:sym typeface="Arial"/>
              </a:rPr>
              <a:t>When they’re ready, show how to do a comparison/contrast with my model questions.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2" name="Shape 26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68" name="Shape 26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74" name="Shape 2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0" name="Shape 28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5" name="Shape 28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7" name="Shape 29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03" name="Shape 3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9" name="Shape 309"/>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8" name="Shape 208"/>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Shape 32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3" name="Shape 32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29" name="Shape 3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Shape 3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41" name="Shape 3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47" name="Shape 3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3" name="Shape 3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359" name="Shape 359"/>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5" name="Shape 3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0" name="Shape 3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7" name="Shape 3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14" name="Shape 214"/>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3" name="Shape 3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6" name="Shape 386"/>
        <p:cNvGrpSpPr/>
        <p:nvPr/>
      </p:nvGrpSpPr>
      <p:grpSpPr>
        <a:xfrm>
          <a:off x="0" y="0"/>
          <a:ext cx="0" cy="0"/>
          <a:chOff x="0" y="0"/>
          <a:chExt cx="0" cy="0"/>
        </a:xfrm>
      </p:grpSpPr>
      <p:sp>
        <p:nvSpPr>
          <p:cNvPr id="387" name="Shape 3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8" name="Shape 3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Shape 3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96" name="Shape 3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7" name="Shape 4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0" name="Shape 4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Shape 4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6" name="Shape 4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2" name="Shape 4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438" name="Shape 4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20" name="Shape 220"/>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7" name="Shape 447"/>
        <p:cNvGrpSpPr/>
        <p:nvPr/>
      </p:nvGrpSpPr>
      <p:grpSpPr>
        <a:xfrm>
          <a:off x="0" y="0"/>
          <a:ext cx="0" cy="0"/>
          <a:chOff x="0" y="0"/>
          <a:chExt cx="0" cy="0"/>
        </a:xfrm>
      </p:grpSpPr>
      <p:sp>
        <p:nvSpPr>
          <p:cNvPr id="448" name="Shape 4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9" name="Shape 4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Shape 4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6" name="Shape 45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4" name="Shape 4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0" name="Shape 4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Shape 4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76" name="Shape 4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Shape 4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2" name="Shape 4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Shape 4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8" name="Shape 4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Shape 4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4" name="Shape 4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Shape 4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0" name="Shape 5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26" name="Shape 226"/>
          <p:cNvSpPr/>
          <p:nvPr>
            <p:ph idx="2" type="sldImg"/>
          </p:nvPr>
        </p:nvSpPr>
        <p:spPr>
          <a:xfrm>
            <a:off x="381175"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2" name="Shape 232"/>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7" name="Shape 23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3" name="Shape 243"/>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s" sz="1100" u="none" cap="none" strike="noStrike">
                <a:solidFill>
                  <a:schemeClr val="dk1"/>
                </a:solidFill>
                <a:latin typeface="Arial"/>
                <a:ea typeface="Arial"/>
                <a:cs typeface="Arial"/>
                <a:sym typeface="Arial"/>
              </a:rPr>
              <a:t>Easy activity to review old vocab (question words, common verbs). Done for bellwork, maybe 5 minutes. Walk around to see how they’re doing, then call on students to answer. OR all shout the answers. Review anything needed.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Arial"/>
              <a:buNone/>
            </a:pPr>
            <a:r>
              <a:rPr b="0" i="0" lang="es" sz="1100" u="none" cap="none" strike="noStrike">
                <a:solidFill>
                  <a:schemeClr val="dk1"/>
                </a:solidFill>
                <a:latin typeface="Arial"/>
                <a:ea typeface="Arial"/>
                <a:cs typeface="Arial"/>
                <a:sym typeface="Arial"/>
              </a:rPr>
              <a:t>I will answer these to give students a model. Walk around and ask questions about interesting answers, answer questions. Ask a few students to volunteer responses.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52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5200">
                <a:solidFill>
                  <a:schemeClr val="dk1"/>
                </a:solidFill>
              </a:defRPr>
            </a:lvl2pPr>
            <a:lvl3pPr indent="0" lvl="2" algn="ctr">
              <a:spcBef>
                <a:spcPts val="0"/>
              </a:spcBef>
              <a:buClr>
                <a:schemeClr val="dk1"/>
              </a:buClr>
              <a:buFont typeface="Arial"/>
              <a:buNone/>
              <a:defRPr sz="5200">
                <a:solidFill>
                  <a:schemeClr val="dk1"/>
                </a:solidFill>
              </a:defRPr>
            </a:lvl3pPr>
            <a:lvl4pPr indent="0" lvl="3" algn="ctr">
              <a:spcBef>
                <a:spcPts val="0"/>
              </a:spcBef>
              <a:buClr>
                <a:schemeClr val="dk1"/>
              </a:buClr>
              <a:buFont typeface="Arial"/>
              <a:buNone/>
              <a:defRPr sz="5200">
                <a:solidFill>
                  <a:schemeClr val="dk1"/>
                </a:solidFill>
              </a:defRPr>
            </a:lvl4pPr>
            <a:lvl5pPr indent="0" lvl="4" algn="ctr">
              <a:spcBef>
                <a:spcPts val="0"/>
              </a:spcBef>
              <a:buClr>
                <a:schemeClr val="dk1"/>
              </a:buClr>
              <a:buFont typeface="Arial"/>
              <a:buNone/>
              <a:defRPr sz="5200">
                <a:solidFill>
                  <a:schemeClr val="dk1"/>
                </a:solidFill>
              </a:defRPr>
            </a:lvl5pPr>
            <a:lvl6pPr indent="0" lvl="5" algn="ctr">
              <a:spcBef>
                <a:spcPts val="0"/>
              </a:spcBef>
              <a:buClr>
                <a:schemeClr val="dk1"/>
              </a:buClr>
              <a:buFont typeface="Arial"/>
              <a:buNone/>
              <a:defRPr sz="5200">
                <a:solidFill>
                  <a:schemeClr val="dk1"/>
                </a:solidFill>
              </a:defRPr>
            </a:lvl6pPr>
            <a:lvl7pPr indent="0" lvl="6" algn="ctr">
              <a:spcBef>
                <a:spcPts val="0"/>
              </a:spcBef>
              <a:buClr>
                <a:schemeClr val="dk1"/>
              </a:buClr>
              <a:buFont typeface="Arial"/>
              <a:buNone/>
              <a:defRPr sz="5200">
                <a:solidFill>
                  <a:schemeClr val="dk1"/>
                </a:solidFill>
              </a:defRPr>
            </a:lvl7pPr>
            <a:lvl8pPr indent="0" lvl="7" algn="ctr">
              <a:spcBef>
                <a:spcPts val="0"/>
              </a:spcBef>
              <a:buClr>
                <a:schemeClr val="dk1"/>
              </a:buClr>
              <a:buFont typeface="Arial"/>
              <a:buNone/>
              <a:defRPr sz="5200">
                <a:solidFill>
                  <a:schemeClr val="dk1"/>
                </a:solidFill>
              </a:defRPr>
            </a:lvl8pPr>
            <a:lvl9pPr indent="0" lvl="8" algn="ctr">
              <a:spcBef>
                <a:spcPts val="0"/>
              </a:spcBef>
              <a:buClr>
                <a:schemeClr val="dk1"/>
              </a:buClr>
              <a:buFont typeface="Arial"/>
              <a:buNone/>
              <a:defRPr sz="5200">
                <a:solidFill>
                  <a:schemeClr val="dk1"/>
                </a:solidFill>
              </a:defRPr>
            </a:lvl9pPr>
          </a:lstStyle>
          <a:p/>
        </p:txBody>
      </p:sp>
      <p:sp>
        <p:nvSpPr>
          <p:cNvPr id="11" name="Shape 11"/>
          <p:cNvSpPr txBox="1"/>
          <p:nvPr>
            <p:ph idx="1" type="subTitle"/>
          </p:nvPr>
        </p:nvSpPr>
        <p:spPr>
          <a:xfrm>
            <a:off x="311700" y="2834125"/>
            <a:ext cx="8520599" cy="79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28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120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12000">
                <a:solidFill>
                  <a:schemeClr val="dk1"/>
                </a:solidFill>
              </a:defRPr>
            </a:lvl2pPr>
            <a:lvl3pPr indent="0" lvl="2" algn="ctr">
              <a:spcBef>
                <a:spcPts val="0"/>
              </a:spcBef>
              <a:buClr>
                <a:schemeClr val="dk1"/>
              </a:buClr>
              <a:buFont typeface="Arial"/>
              <a:buNone/>
              <a:defRPr sz="12000">
                <a:solidFill>
                  <a:schemeClr val="dk1"/>
                </a:solidFill>
              </a:defRPr>
            </a:lvl3pPr>
            <a:lvl4pPr indent="0" lvl="3" algn="ctr">
              <a:spcBef>
                <a:spcPts val="0"/>
              </a:spcBef>
              <a:buClr>
                <a:schemeClr val="dk1"/>
              </a:buClr>
              <a:buFont typeface="Arial"/>
              <a:buNone/>
              <a:defRPr sz="12000">
                <a:solidFill>
                  <a:schemeClr val="dk1"/>
                </a:solidFill>
              </a:defRPr>
            </a:lvl4pPr>
            <a:lvl5pPr indent="0" lvl="4" algn="ctr">
              <a:spcBef>
                <a:spcPts val="0"/>
              </a:spcBef>
              <a:buClr>
                <a:schemeClr val="dk1"/>
              </a:buClr>
              <a:buFont typeface="Arial"/>
              <a:buNone/>
              <a:defRPr sz="12000">
                <a:solidFill>
                  <a:schemeClr val="dk1"/>
                </a:solidFill>
              </a:defRPr>
            </a:lvl5pPr>
            <a:lvl6pPr indent="0" lvl="5" algn="ctr">
              <a:spcBef>
                <a:spcPts val="0"/>
              </a:spcBef>
              <a:buClr>
                <a:schemeClr val="dk1"/>
              </a:buClr>
              <a:buFont typeface="Arial"/>
              <a:buNone/>
              <a:defRPr sz="12000">
                <a:solidFill>
                  <a:schemeClr val="dk1"/>
                </a:solidFill>
              </a:defRPr>
            </a:lvl6pPr>
            <a:lvl7pPr indent="0" lvl="6" algn="ctr">
              <a:spcBef>
                <a:spcPts val="0"/>
              </a:spcBef>
              <a:buClr>
                <a:schemeClr val="dk1"/>
              </a:buClr>
              <a:buFont typeface="Arial"/>
              <a:buNone/>
              <a:defRPr sz="12000">
                <a:solidFill>
                  <a:schemeClr val="dk1"/>
                </a:solidFill>
              </a:defRPr>
            </a:lvl7pPr>
            <a:lvl8pPr indent="0" lvl="7" algn="ctr">
              <a:spcBef>
                <a:spcPts val="0"/>
              </a:spcBef>
              <a:buClr>
                <a:schemeClr val="dk1"/>
              </a:buClr>
              <a:buFont typeface="Arial"/>
              <a:buNone/>
              <a:defRPr sz="12000">
                <a:solidFill>
                  <a:schemeClr val="dk1"/>
                </a:solidFill>
              </a:defRPr>
            </a:lvl8pPr>
            <a:lvl9pPr indent="0" lvl="8" algn="ctr">
              <a:spcBef>
                <a:spcPts val="0"/>
              </a:spcBef>
              <a:buClr>
                <a:schemeClr val="dk1"/>
              </a:buClr>
              <a:buFont typeface="Arial"/>
              <a:buNone/>
              <a:defRPr sz="12000">
                <a:solidFill>
                  <a:schemeClr val="dk1"/>
                </a:solidFill>
              </a:defRPr>
            </a:lvl9pPr>
          </a:lstStyle>
          <a:p/>
        </p:txBody>
      </p:sp>
      <p:sp>
        <p:nvSpPr>
          <p:cNvPr id="46" name="Shape 46"/>
          <p:cNvSpPr txBox="1"/>
          <p:nvPr>
            <p:ph idx="1" type="body"/>
          </p:nvPr>
        </p:nvSpPr>
        <p:spPr>
          <a:xfrm>
            <a:off x="311700" y="3152225"/>
            <a:ext cx="8520599" cy="1300800"/>
          </a:xfrm>
          <a:prstGeom prst="rect">
            <a:avLst/>
          </a:prstGeom>
          <a:noFill/>
          <a:ln>
            <a:noFill/>
          </a:ln>
        </p:spPr>
        <p:txBody>
          <a:bodyPr anchorCtr="0" anchor="t" bIns="91425" lIns="91425" rIns="91425" tIns="91425"/>
          <a:lstStyle>
            <a:lvl1pPr indent="0" lvl="0" marL="0" marR="0" rtl="0" algn="ctr">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ctr">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47" name="Shape 4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685800" y="1597700"/>
            <a:ext cx="7772400" cy="1102500"/>
          </a:xfrm>
          <a:prstGeom prst="rect">
            <a:avLst/>
          </a:prstGeom>
          <a:noFill/>
          <a:ln>
            <a:noFill/>
          </a:ln>
        </p:spPr>
        <p:txBody>
          <a:bodyPr anchorCtr="0" anchor="ctr" bIns="75425" lIns="75425" rIns="75425" tIns="75425"/>
          <a:lstStyle>
            <a:lvl1pPr indent="0" lvl="0"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58" name="Shape 58"/>
          <p:cNvSpPr txBox="1"/>
          <p:nvPr>
            <p:ph idx="1" type="subTitle"/>
          </p:nvPr>
        </p:nvSpPr>
        <p:spPr>
          <a:xfrm>
            <a:off x="1371600" y="2914650"/>
            <a:ext cx="6400800" cy="1314900"/>
          </a:xfrm>
          <a:prstGeom prst="rect">
            <a:avLst/>
          </a:prstGeom>
          <a:noFill/>
          <a:ln>
            <a:noFill/>
          </a:ln>
        </p:spPr>
        <p:txBody>
          <a:bodyPr anchorCtr="0" anchor="t" bIns="75425" lIns="75425" rIns="75425" tIns="75425"/>
          <a:lstStyle>
            <a:lvl1pPr indent="0" lvl="0" marL="0" marR="0" rtl="0" algn="ctr">
              <a:spcBef>
                <a:spcPts val="500"/>
              </a:spcBef>
              <a:spcAft>
                <a:spcPts val="0"/>
              </a:spcAft>
              <a:buClr>
                <a:schemeClr val="dk1"/>
              </a:buClr>
              <a:buFont typeface="Times New Roman"/>
              <a:buNone/>
              <a:defRPr b="0" i="0" sz="2600" u="none" cap="none" strike="noStrike">
                <a:solidFill>
                  <a:schemeClr val="dk1"/>
                </a:solidFill>
                <a:latin typeface="Times New Roman"/>
                <a:ea typeface="Times New Roman"/>
                <a:cs typeface="Times New Roman"/>
                <a:sym typeface="Times New Roman"/>
              </a:defRPr>
            </a:lvl1pPr>
            <a:lvl2pPr indent="0" lvl="1" marL="381000" marR="0" rtl="0" algn="ctr">
              <a:spcBef>
                <a:spcPts val="500"/>
              </a:spcBef>
              <a:spcAft>
                <a:spcPts val="0"/>
              </a:spcAft>
              <a:buClr>
                <a:schemeClr val="dk1"/>
              </a:buClr>
              <a:buFont typeface="Times New Roman"/>
              <a:buNone/>
              <a:defRPr b="0" i="0" sz="2300" u="none" cap="none" strike="noStrike">
                <a:solidFill>
                  <a:schemeClr val="dk1"/>
                </a:solidFill>
                <a:latin typeface="Times New Roman"/>
                <a:ea typeface="Times New Roman"/>
                <a:cs typeface="Times New Roman"/>
                <a:sym typeface="Times New Roman"/>
              </a:defRPr>
            </a:lvl2pPr>
            <a:lvl3pPr indent="0" lvl="2" marL="749300" marR="0" rtl="0" algn="ctr">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ctr">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4pPr>
            <a:lvl5pPr indent="0" lvl="4" marL="1511300" marR="0" rtl="0" algn="ctr">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5pPr>
            <a:lvl6pPr indent="0" lvl="5" marL="1892300" marR="0" rtl="0" algn="ctr">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6pPr>
            <a:lvl7pPr indent="0" lvl="6" marL="2260600" marR="0" rtl="0" algn="ctr">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7pPr>
            <a:lvl8pPr indent="0" lvl="7" marL="2641600" marR="0" rtl="0" algn="ctr">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8pPr>
            <a:lvl9pPr indent="0" lvl="8" marL="3022600" marR="0" rtl="0" algn="ctr">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9pPr>
          </a:lstStyle>
          <a:p/>
        </p:txBody>
      </p:sp>
      <p:sp>
        <p:nvSpPr>
          <p:cNvPr id="59" name="Shape 59"/>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60" name="Shape 60"/>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61" name="Shape 61"/>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62" name="Shape 62"/>
        <p:cNvGrpSpPr/>
        <p:nvPr/>
      </p:nvGrpSpPr>
      <p:grpSpPr>
        <a:xfrm>
          <a:off x="0" y="0"/>
          <a:ext cx="0" cy="0"/>
          <a:chOff x="0" y="0"/>
          <a:chExt cx="0" cy="0"/>
        </a:xfrm>
      </p:grpSpPr>
      <p:sp>
        <p:nvSpPr>
          <p:cNvPr id="63" name="Shape 63"/>
          <p:cNvSpPr txBox="1"/>
          <p:nvPr>
            <p:ph type="title"/>
          </p:nvPr>
        </p:nvSpPr>
        <p:spPr>
          <a:xfrm rot="5400000">
            <a:off x="5428800" y="1542785"/>
            <a:ext cx="4115700" cy="1943100"/>
          </a:xfrm>
          <a:prstGeom prst="rect">
            <a:avLst/>
          </a:prstGeom>
          <a:noFill/>
          <a:ln>
            <a:noFill/>
          </a:ln>
        </p:spPr>
        <p:txBody>
          <a:bodyPr anchorCtr="0" anchor="ctr" bIns="75425" lIns="75425" rIns="75425" tIns="75425"/>
          <a:lstStyle>
            <a:lvl1pPr indent="0" lvl="0"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64" name="Shape 64"/>
          <p:cNvSpPr txBox="1"/>
          <p:nvPr>
            <p:ph idx="1" type="body"/>
          </p:nvPr>
        </p:nvSpPr>
        <p:spPr>
          <a:xfrm rot="5400000">
            <a:off x="1473990" y="-331764"/>
            <a:ext cx="4115700" cy="5692200"/>
          </a:xfrm>
          <a:prstGeom prst="rect">
            <a:avLst/>
          </a:prstGeom>
          <a:noFill/>
          <a:ln>
            <a:noFill/>
          </a:ln>
        </p:spPr>
        <p:txBody>
          <a:bodyPr anchorCtr="0" anchor="t" bIns="75425" lIns="75425" rIns="75425" tIns="75425"/>
          <a:lstStyle>
            <a:lvl1pPr indent="-114300" lvl="0" marL="279400" marR="0" rtl="0" algn="l">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88900" lvl="1" marL="609600" marR="0" rtl="0" algn="l">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88900" lvl="3" marL="1320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88900" lvl="4" marL="1701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76200" lvl="5" marL="2070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88900" lvl="6" marL="2451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88900" lvl="7" marL="2832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76200" lvl="8" marL="32004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65" name="Shape 65"/>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66" name="Shape 66"/>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67" name="Shape 67"/>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70" name="Shape 70"/>
          <p:cNvSpPr txBox="1"/>
          <p:nvPr>
            <p:ph idx="1" type="body"/>
          </p:nvPr>
        </p:nvSpPr>
        <p:spPr>
          <a:xfrm rot="5400000">
            <a:off x="3028500" y="-857514"/>
            <a:ext cx="3086999" cy="7772400"/>
          </a:xfrm>
          <a:prstGeom prst="rect">
            <a:avLst/>
          </a:prstGeom>
          <a:noFill/>
          <a:ln>
            <a:noFill/>
          </a:ln>
        </p:spPr>
        <p:txBody>
          <a:bodyPr anchorCtr="0" anchor="t" bIns="75425" lIns="75425" rIns="75425" tIns="75425"/>
          <a:lstStyle>
            <a:lvl1pPr indent="-114300" lvl="0" marL="279400" marR="0" rtl="0" algn="l">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88900" lvl="1" marL="609600" marR="0" rtl="0" algn="l">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88900" lvl="3" marL="1320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88900" lvl="4" marL="1701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76200" lvl="5" marL="2070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88900" lvl="6" marL="2451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88900" lvl="7" marL="2832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76200" lvl="8" marL="32004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71" name="Shape 71"/>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72" name="Shape 72"/>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73" name="Shape 73"/>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74" name="Shape 74"/>
        <p:cNvGrpSpPr/>
        <p:nvPr/>
      </p:nvGrpSpPr>
      <p:grpSpPr>
        <a:xfrm>
          <a:off x="0" y="0"/>
          <a:ext cx="0" cy="0"/>
          <a:chOff x="0" y="0"/>
          <a:chExt cx="0" cy="0"/>
        </a:xfrm>
      </p:grpSpPr>
      <p:sp>
        <p:nvSpPr>
          <p:cNvPr id="75" name="Shape 75"/>
          <p:cNvSpPr txBox="1"/>
          <p:nvPr>
            <p:ph type="title"/>
          </p:nvPr>
        </p:nvSpPr>
        <p:spPr>
          <a:xfrm>
            <a:off x="1791652" y="3600450"/>
            <a:ext cx="5486399" cy="425400"/>
          </a:xfrm>
          <a:prstGeom prst="rect">
            <a:avLst/>
          </a:prstGeom>
          <a:noFill/>
          <a:ln>
            <a:noFill/>
          </a:ln>
        </p:spPr>
        <p:txBody>
          <a:bodyPr anchorCtr="0" anchor="b" bIns="75425" lIns="75425" rIns="75425" tIns="75425"/>
          <a:lstStyle>
            <a:lvl1pPr indent="0" lvl="0" marL="0" marR="0" rtl="0" algn="l">
              <a:spcBef>
                <a:spcPts val="0"/>
              </a:spcBef>
              <a:spcAft>
                <a:spcPts val="0"/>
              </a:spcAft>
              <a:buNone/>
              <a:defRPr b="1" i="0" sz="17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76" name="Shape 76"/>
          <p:cNvSpPr/>
          <p:nvPr>
            <p:ph idx="2" type="pic"/>
          </p:nvPr>
        </p:nvSpPr>
        <p:spPr>
          <a:xfrm>
            <a:off x="1791652" y="459700"/>
            <a:ext cx="5486399" cy="3086100"/>
          </a:xfrm>
          <a:prstGeom prst="rect">
            <a:avLst/>
          </a:prstGeom>
          <a:noFill/>
          <a:ln>
            <a:noFill/>
          </a:ln>
        </p:spPr>
        <p:txBody>
          <a:bodyPr anchorCtr="0" anchor="t" bIns="75425" lIns="75425" rIns="75425" tIns="75425"/>
          <a:lstStyle>
            <a:lvl1pPr indent="0" lvl="0" marL="0" marR="0" rtl="0" algn="l">
              <a:spcBef>
                <a:spcPts val="500"/>
              </a:spcBef>
              <a:spcAft>
                <a:spcPts val="0"/>
              </a:spcAft>
              <a:buClr>
                <a:schemeClr val="dk1"/>
              </a:buClr>
              <a:buSzPct val="46153"/>
              <a:buFont typeface="Times New Roman"/>
              <a:buNone/>
              <a:defRPr b="0" i="0" sz="2600" u="none" cap="none" strike="noStrike">
                <a:solidFill>
                  <a:schemeClr val="dk1"/>
                </a:solidFill>
                <a:latin typeface="Times New Roman"/>
                <a:ea typeface="Times New Roman"/>
                <a:cs typeface="Times New Roman"/>
                <a:sym typeface="Times New Roman"/>
              </a:defRPr>
            </a:lvl1pPr>
            <a:lvl2pPr indent="0" lvl="1" marL="381000" marR="0" rtl="0" algn="l">
              <a:spcBef>
                <a:spcPts val="500"/>
              </a:spcBef>
              <a:spcAft>
                <a:spcPts val="0"/>
              </a:spcAft>
              <a:buClr>
                <a:schemeClr val="dk1"/>
              </a:buClr>
              <a:buSzPct val="52173"/>
              <a:buFont typeface="Times New Roman"/>
              <a:buNone/>
              <a:defRPr b="0" i="0" sz="2300" u="none" cap="none" strike="noStrike">
                <a:solidFill>
                  <a:schemeClr val="dk1"/>
                </a:solidFill>
                <a:latin typeface="Times New Roman"/>
                <a:ea typeface="Times New Roman"/>
                <a:cs typeface="Times New Roman"/>
                <a:sym typeface="Times New Roman"/>
              </a:defRPr>
            </a:lvl2pPr>
            <a:lvl3pPr indent="0" lvl="2" marL="749300" marR="0" rtl="0" algn="l">
              <a:spcBef>
                <a:spcPts val="40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4pPr>
            <a:lvl5pPr indent="0" lvl="4" marL="1511300" marR="0" rtl="0" algn="l">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5pPr>
            <a:lvl6pPr indent="0" lvl="5" marL="1892300" marR="0" rtl="0" algn="l">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6pPr>
            <a:lvl7pPr indent="0" lvl="6" marL="2260600" marR="0" rtl="0" algn="l">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7pPr>
            <a:lvl8pPr indent="0" lvl="7" marL="2641600" marR="0" rtl="0" algn="l">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8pPr>
            <a:lvl9pPr indent="0" lvl="8" marL="3022600" marR="0" rtl="0" algn="l">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9pPr>
          </a:lstStyle>
          <a:p/>
        </p:txBody>
      </p:sp>
      <p:sp>
        <p:nvSpPr>
          <p:cNvPr id="77" name="Shape 77"/>
          <p:cNvSpPr txBox="1"/>
          <p:nvPr>
            <p:ph idx="1" type="body"/>
          </p:nvPr>
        </p:nvSpPr>
        <p:spPr>
          <a:xfrm>
            <a:off x="1791652" y="4025860"/>
            <a:ext cx="5486399" cy="603300"/>
          </a:xfrm>
          <a:prstGeom prst="rect">
            <a:avLst/>
          </a:prstGeom>
          <a:noFill/>
          <a:ln>
            <a:noFill/>
          </a:ln>
        </p:spPr>
        <p:txBody>
          <a:bodyPr anchorCtr="0" anchor="t" bIns="75425" lIns="75425" rIns="75425" tIns="75425"/>
          <a:lstStyle>
            <a:lvl1pPr indent="0" lvl="0" marL="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1pPr>
            <a:lvl2pPr indent="0" lvl="1" marL="3810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2pPr>
            <a:lvl3pPr indent="0" lvl="2" marL="749300" marR="0" rtl="0" algn="l">
              <a:spcBef>
                <a:spcPts val="200"/>
              </a:spcBef>
              <a:spcAft>
                <a:spcPts val="0"/>
              </a:spcAft>
              <a:buClr>
                <a:schemeClr val="dk1"/>
              </a:buClr>
              <a:buFont typeface="Times New Roman"/>
              <a:buNone/>
              <a:defRPr b="0" i="0" sz="800" u="none" cap="none" strike="noStrike">
                <a:solidFill>
                  <a:schemeClr val="dk1"/>
                </a:solidFill>
                <a:latin typeface="Times New Roman"/>
                <a:ea typeface="Times New Roman"/>
                <a:cs typeface="Times New Roman"/>
                <a:sym typeface="Times New Roman"/>
              </a:defRPr>
            </a:lvl3pPr>
            <a:lvl4pPr indent="0" lvl="3" marL="11303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4pPr>
            <a:lvl5pPr indent="0" lvl="4" marL="15113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5pPr>
            <a:lvl6pPr indent="0" lvl="5" marL="18923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6pPr>
            <a:lvl7pPr indent="0" lvl="6" marL="22606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7pPr>
            <a:lvl8pPr indent="0" lvl="7" marL="26416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8pPr>
            <a:lvl9pPr indent="0" lvl="8" marL="30226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9pPr>
          </a:lstStyle>
          <a:p/>
        </p:txBody>
      </p:sp>
      <p:sp>
        <p:nvSpPr>
          <p:cNvPr id="78" name="Shape 78"/>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79" name="Shape 79"/>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80" name="Shape 80"/>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81" name="Shape 81"/>
        <p:cNvGrpSpPr/>
        <p:nvPr/>
      </p:nvGrpSpPr>
      <p:grpSpPr>
        <a:xfrm>
          <a:off x="0" y="0"/>
          <a:ext cx="0" cy="0"/>
          <a:chOff x="0" y="0"/>
          <a:chExt cx="0" cy="0"/>
        </a:xfrm>
      </p:grpSpPr>
      <p:sp>
        <p:nvSpPr>
          <p:cNvPr id="82" name="Shape 82"/>
          <p:cNvSpPr txBox="1"/>
          <p:nvPr>
            <p:ph type="title"/>
          </p:nvPr>
        </p:nvSpPr>
        <p:spPr>
          <a:xfrm>
            <a:off x="457200" y="204668"/>
            <a:ext cx="3009000" cy="871200"/>
          </a:xfrm>
          <a:prstGeom prst="rect">
            <a:avLst/>
          </a:prstGeom>
          <a:noFill/>
          <a:ln>
            <a:noFill/>
          </a:ln>
        </p:spPr>
        <p:txBody>
          <a:bodyPr anchorCtr="0" anchor="b" bIns="75425" lIns="75425" rIns="75425" tIns="75425"/>
          <a:lstStyle>
            <a:lvl1pPr indent="0" lvl="0" marL="0" marR="0" rtl="0" algn="l">
              <a:spcBef>
                <a:spcPts val="0"/>
              </a:spcBef>
              <a:spcAft>
                <a:spcPts val="0"/>
              </a:spcAft>
              <a:buNone/>
              <a:defRPr b="1" i="0" sz="17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83" name="Shape 83"/>
          <p:cNvSpPr txBox="1"/>
          <p:nvPr>
            <p:ph idx="1" type="body"/>
          </p:nvPr>
        </p:nvSpPr>
        <p:spPr>
          <a:xfrm>
            <a:off x="3574732" y="204668"/>
            <a:ext cx="5112300" cy="4390200"/>
          </a:xfrm>
          <a:prstGeom prst="rect">
            <a:avLst/>
          </a:prstGeom>
          <a:noFill/>
          <a:ln>
            <a:noFill/>
          </a:ln>
        </p:spPr>
        <p:txBody>
          <a:bodyPr anchorCtr="0" anchor="t" bIns="75425" lIns="75425" rIns="75425" tIns="75425"/>
          <a:lstStyle>
            <a:lvl1pPr indent="-114300" lvl="0" marL="279400" marR="0" rtl="0" algn="l">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88900" lvl="1" marL="609600" marR="0" rtl="0" algn="l">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88900" lvl="3" marL="1320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88900" lvl="4" marL="1701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76200" lvl="5" marL="2070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88900" lvl="6" marL="2451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88900" lvl="7" marL="2832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76200" lvl="8" marL="32004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84" name="Shape 84"/>
          <p:cNvSpPr txBox="1"/>
          <p:nvPr>
            <p:ph idx="2" type="body"/>
          </p:nvPr>
        </p:nvSpPr>
        <p:spPr>
          <a:xfrm>
            <a:off x="457200" y="1075848"/>
            <a:ext cx="3009000" cy="3519000"/>
          </a:xfrm>
          <a:prstGeom prst="rect">
            <a:avLst/>
          </a:prstGeom>
          <a:noFill/>
          <a:ln>
            <a:noFill/>
          </a:ln>
        </p:spPr>
        <p:txBody>
          <a:bodyPr anchorCtr="0" anchor="t" bIns="75425" lIns="75425" rIns="75425" tIns="75425"/>
          <a:lstStyle>
            <a:lvl1pPr indent="0" lvl="0" marL="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1pPr>
            <a:lvl2pPr indent="0" lvl="1" marL="381000" marR="0" rtl="0" algn="l">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2pPr>
            <a:lvl3pPr indent="0" lvl="2" marL="749300" marR="0" rtl="0" algn="l">
              <a:spcBef>
                <a:spcPts val="200"/>
              </a:spcBef>
              <a:spcAft>
                <a:spcPts val="0"/>
              </a:spcAft>
              <a:buClr>
                <a:schemeClr val="dk1"/>
              </a:buClr>
              <a:buFont typeface="Times New Roman"/>
              <a:buNone/>
              <a:defRPr b="0" i="0" sz="800" u="none" cap="none" strike="noStrike">
                <a:solidFill>
                  <a:schemeClr val="dk1"/>
                </a:solidFill>
                <a:latin typeface="Times New Roman"/>
                <a:ea typeface="Times New Roman"/>
                <a:cs typeface="Times New Roman"/>
                <a:sym typeface="Times New Roman"/>
              </a:defRPr>
            </a:lvl3pPr>
            <a:lvl4pPr indent="0" lvl="3" marL="11303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4pPr>
            <a:lvl5pPr indent="0" lvl="4" marL="15113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5pPr>
            <a:lvl6pPr indent="0" lvl="5" marL="18923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6pPr>
            <a:lvl7pPr indent="0" lvl="6" marL="22606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7pPr>
            <a:lvl8pPr indent="0" lvl="7" marL="26416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8pPr>
            <a:lvl9pPr indent="0" lvl="8" marL="3022600" marR="0" rtl="0" algn="l">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9pPr>
          </a:lstStyle>
          <a:p/>
        </p:txBody>
      </p:sp>
      <p:sp>
        <p:nvSpPr>
          <p:cNvPr id="85" name="Shape 85"/>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86" name="Shape 86"/>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87" name="Shape 87"/>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88" name="Shape 88"/>
        <p:cNvGrpSpPr/>
        <p:nvPr/>
      </p:nvGrpSpPr>
      <p:grpSpPr>
        <a:xfrm>
          <a:off x="0" y="0"/>
          <a:ext cx="0" cy="0"/>
          <a:chOff x="0" y="0"/>
          <a:chExt cx="0" cy="0"/>
        </a:xfrm>
      </p:grpSpPr>
      <p:sp>
        <p:nvSpPr>
          <p:cNvPr id="89" name="Shape 89"/>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90" name="Shape 90"/>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91" name="Shape 91"/>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2" name="Shape 92"/>
        <p:cNvGrpSpPr/>
        <p:nvPr/>
      </p:nvGrpSpPr>
      <p:grpSpPr>
        <a:xfrm>
          <a:off x="0" y="0"/>
          <a:ext cx="0" cy="0"/>
          <a:chOff x="0" y="0"/>
          <a:chExt cx="0" cy="0"/>
        </a:xfrm>
      </p:grpSpPr>
      <p:sp>
        <p:nvSpPr>
          <p:cNvPr id="93" name="Shape 93"/>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94" name="Shape 94"/>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95" name="Shape 95"/>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96" name="Shape 96"/>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97" name="Shape 97"/>
        <p:cNvGrpSpPr/>
        <p:nvPr/>
      </p:nvGrpSpPr>
      <p:grpSpPr>
        <a:xfrm>
          <a:off x="0" y="0"/>
          <a:ext cx="0" cy="0"/>
          <a:chOff x="0" y="0"/>
          <a:chExt cx="0" cy="0"/>
        </a:xfrm>
      </p:grpSpPr>
      <p:sp>
        <p:nvSpPr>
          <p:cNvPr id="98" name="Shape 98"/>
          <p:cNvSpPr txBox="1"/>
          <p:nvPr>
            <p:ph type="title"/>
          </p:nvPr>
        </p:nvSpPr>
        <p:spPr>
          <a:xfrm>
            <a:off x="457200" y="205739"/>
            <a:ext cx="8229600" cy="857100"/>
          </a:xfrm>
          <a:prstGeom prst="rect">
            <a:avLst/>
          </a:prstGeom>
          <a:noFill/>
          <a:ln>
            <a:noFill/>
          </a:ln>
        </p:spPr>
        <p:txBody>
          <a:bodyPr anchorCtr="0" anchor="ctr" bIns="75425" lIns="75425" rIns="75425" tIns="75425"/>
          <a:lstStyle>
            <a:lvl1pPr indent="0" lvl="0"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99" name="Shape 99"/>
          <p:cNvSpPr txBox="1"/>
          <p:nvPr>
            <p:ph idx="1" type="body"/>
          </p:nvPr>
        </p:nvSpPr>
        <p:spPr>
          <a:xfrm>
            <a:off x="457200" y="1150858"/>
            <a:ext cx="4040400" cy="480000"/>
          </a:xfrm>
          <a:prstGeom prst="rect">
            <a:avLst/>
          </a:prstGeom>
          <a:noFill/>
          <a:ln>
            <a:noFill/>
          </a:ln>
        </p:spPr>
        <p:txBody>
          <a:bodyPr anchorCtr="0" anchor="b" bIns="75425" lIns="75425" rIns="75425" tIns="75425"/>
          <a:lstStyle>
            <a:lvl1pPr indent="0" lvl="0" marL="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1pPr>
            <a:lvl2pPr indent="0" lvl="1" marL="381000" marR="0" rtl="0" algn="l">
              <a:spcBef>
                <a:spcPts val="300"/>
              </a:spcBef>
              <a:spcAft>
                <a:spcPts val="0"/>
              </a:spcAft>
              <a:buClr>
                <a:schemeClr val="dk1"/>
              </a:buClr>
              <a:buFont typeface="Times New Roman"/>
              <a:buNone/>
              <a:defRPr b="1" i="0" sz="1700" u="none" cap="none" strike="noStrike">
                <a:solidFill>
                  <a:schemeClr val="dk1"/>
                </a:solidFill>
                <a:latin typeface="Times New Roman"/>
                <a:ea typeface="Times New Roman"/>
                <a:cs typeface="Times New Roman"/>
                <a:sym typeface="Times New Roman"/>
              </a:defRPr>
            </a:lvl2pPr>
            <a:lvl3pPr indent="0" lvl="2" marL="749300" marR="0" rtl="0" algn="l">
              <a:spcBef>
                <a:spcPts val="300"/>
              </a:spcBef>
              <a:spcAft>
                <a:spcPts val="0"/>
              </a:spcAft>
              <a:buClr>
                <a:schemeClr val="dk1"/>
              </a:buClr>
              <a:buFont typeface="Times New Roman"/>
              <a:buNone/>
              <a:defRPr b="1" i="0" sz="1500" u="none" cap="none" strike="noStrike">
                <a:solidFill>
                  <a:schemeClr val="dk1"/>
                </a:solidFill>
                <a:latin typeface="Times New Roman"/>
                <a:ea typeface="Times New Roman"/>
                <a:cs typeface="Times New Roman"/>
                <a:sym typeface="Times New Roman"/>
              </a:defRPr>
            </a:lvl3pPr>
            <a:lvl4pPr indent="0" lvl="3" marL="11303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4pPr>
            <a:lvl5pPr indent="0" lvl="4" marL="15113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5pPr>
            <a:lvl6pPr indent="0" lvl="5" marL="18923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6pPr>
            <a:lvl7pPr indent="0" lvl="6" marL="22606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7pPr>
            <a:lvl8pPr indent="0" lvl="7" marL="26416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8pPr>
            <a:lvl9pPr indent="0" lvl="8" marL="30226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9pPr>
          </a:lstStyle>
          <a:p/>
        </p:txBody>
      </p:sp>
      <p:sp>
        <p:nvSpPr>
          <p:cNvPr id="100" name="Shape 100"/>
          <p:cNvSpPr txBox="1"/>
          <p:nvPr>
            <p:ph idx="2" type="body"/>
          </p:nvPr>
        </p:nvSpPr>
        <p:spPr>
          <a:xfrm>
            <a:off x="457200" y="1630918"/>
            <a:ext cx="4040400" cy="2964000"/>
          </a:xfrm>
          <a:prstGeom prst="rect">
            <a:avLst/>
          </a:prstGeom>
          <a:noFill/>
          <a:ln>
            <a:noFill/>
          </a:ln>
        </p:spPr>
        <p:txBody>
          <a:bodyPr anchorCtr="0" anchor="t" bIns="75425" lIns="75425" rIns="75425" tIns="75425"/>
          <a:lstStyle>
            <a:lvl1pPr indent="-152400" lvl="0" marL="279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1pPr>
            <a:lvl2pPr indent="-127000" lvl="1" marL="6096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2pPr>
            <a:lvl3pPr indent="-88900" lvl="2" marL="9398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3pPr>
            <a:lvl4pPr indent="-101600" lvl="3" marL="13208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4pPr>
            <a:lvl5pPr indent="-114300" lvl="4" marL="17018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5pPr>
            <a:lvl6pPr indent="-101600" lvl="5" marL="20701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6pPr>
            <a:lvl7pPr indent="-101600" lvl="6" marL="24511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7pPr>
            <a:lvl8pPr indent="-101600" lvl="7" marL="28321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8pPr>
            <a:lvl9pPr indent="-101600" lvl="8" marL="32004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9pPr>
          </a:lstStyle>
          <a:p/>
        </p:txBody>
      </p:sp>
      <p:sp>
        <p:nvSpPr>
          <p:cNvPr id="101" name="Shape 101"/>
          <p:cNvSpPr txBox="1"/>
          <p:nvPr>
            <p:ph idx="3" type="body"/>
          </p:nvPr>
        </p:nvSpPr>
        <p:spPr>
          <a:xfrm>
            <a:off x="4644866" y="1150858"/>
            <a:ext cx="4041900" cy="480000"/>
          </a:xfrm>
          <a:prstGeom prst="rect">
            <a:avLst/>
          </a:prstGeom>
          <a:noFill/>
          <a:ln>
            <a:noFill/>
          </a:ln>
        </p:spPr>
        <p:txBody>
          <a:bodyPr anchorCtr="0" anchor="b" bIns="75425" lIns="75425" rIns="75425" tIns="75425"/>
          <a:lstStyle>
            <a:lvl1pPr indent="0" lvl="0" marL="0" marR="0" rtl="0" algn="l">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1pPr>
            <a:lvl2pPr indent="0" lvl="1" marL="381000" marR="0" rtl="0" algn="l">
              <a:spcBef>
                <a:spcPts val="300"/>
              </a:spcBef>
              <a:spcAft>
                <a:spcPts val="0"/>
              </a:spcAft>
              <a:buClr>
                <a:schemeClr val="dk1"/>
              </a:buClr>
              <a:buFont typeface="Times New Roman"/>
              <a:buNone/>
              <a:defRPr b="1" i="0" sz="1700" u="none" cap="none" strike="noStrike">
                <a:solidFill>
                  <a:schemeClr val="dk1"/>
                </a:solidFill>
                <a:latin typeface="Times New Roman"/>
                <a:ea typeface="Times New Roman"/>
                <a:cs typeface="Times New Roman"/>
                <a:sym typeface="Times New Roman"/>
              </a:defRPr>
            </a:lvl2pPr>
            <a:lvl3pPr indent="0" lvl="2" marL="749300" marR="0" rtl="0" algn="l">
              <a:spcBef>
                <a:spcPts val="300"/>
              </a:spcBef>
              <a:spcAft>
                <a:spcPts val="0"/>
              </a:spcAft>
              <a:buClr>
                <a:schemeClr val="dk1"/>
              </a:buClr>
              <a:buFont typeface="Times New Roman"/>
              <a:buNone/>
              <a:defRPr b="1" i="0" sz="1500" u="none" cap="none" strike="noStrike">
                <a:solidFill>
                  <a:schemeClr val="dk1"/>
                </a:solidFill>
                <a:latin typeface="Times New Roman"/>
                <a:ea typeface="Times New Roman"/>
                <a:cs typeface="Times New Roman"/>
                <a:sym typeface="Times New Roman"/>
              </a:defRPr>
            </a:lvl3pPr>
            <a:lvl4pPr indent="0" lvl="3" marL="11303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4pPr>
            <a:lvl5pPr indent="0" lvl="4" marL="15113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5pPr>
            <a:lvl6pPr indent="0" lvl="5" marL="18923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6pPr>
            <a:lvl7pPr indent="0" lvl="6" marL="22606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7pPr>
            <a:lvl8pPr indent="0" lvl="7" marL="26416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8pPr>
            <a:lvl9pPr indent="0" lvl="8" marL="3022600" marR="0" rtl="0" algn="l">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9pPr>
          </a:lstStyle>
          <a:p/>
        </p:txBody>
      </p:sp>
      <p:sp>
        <p:nvSpPr>
          <p:cNvPr id="102" name="Shape 102"/>
          <p:cNvSpPr txBox="1"/>
          <p:nvPr>
            <p:ph idx="4" type="body"/>
          </p:nvPr>
        </p:nvSpPr>
        <p:spPr>
          <a:xfrm>
            <a:off x="4644866" y="1630918"/>
            <a:ext cx="4041900" cy="2964000"/>
          </a:xfrm>
          <a:prstGeom prst="rect">
            <a:avLst/>
          </a:prstGeom>
          <a:noFill/>
          <a:ln>
            <a:noFill/>
          </a:ln>
        </p:spPr>
        <p:txBody>
          <a:bodyPr anchorCtr="0" anchor="t" bIns="75425" lIns="75425" rIns="75425" tIns="75425"/>
          <a:lstStyle>
            <a:lvl1pPr indent="-152400" lvl="0" marL="2794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1pPr>
            <a:lvl2pPr indent="-127000" lvl="1" marL="6096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2pPr>
            <a:lvl3pPr indent="-88900" lvl="2" marL="9398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3pPr>
            <a:lvl4pPr indent="-101600" lvl="3" marL="13208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4pPr>
            <a:lvl5pPr indent="-114300" lvl="4" marL="17018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5pPr>
            <a:lvl6pPr indent="-101600" lvl="5" marL="20701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6pPr>
            <a:lvl7pPr indent="-101600" lvl="6" marL="24511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7pPr>
            <a:lvl8pPr indent="-101600" lvl="7" marL="28321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8pPr>
            <a:lvl9pPr indent="-101600" lvl="8" marL="3200400" marR="0" rtl="0" algn="l">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9pPr>
          </a:lstStyle>
          <a:p/>
        </p:txBody>
      </p:sp>
      <p:sp>
        <p:nvSpPr>
          <p:cNvPr id="103" name="Shape 103"/>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04" name="Shape 104"/>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05" name="Shape 105"/>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Arial"/>
              <a:buNone/>
              <a:defRPr b="0" i="0" sz="36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3600">
                <a:solidFill>
                  <a:schemeClr val="dk1"/>
                </a:solidFill>
              </a:defRPr>
            </a:lvl2pPr>
            <a:lvl3pPr indent="0" lvl="2" algn="ctr">
              <a:spcBef>
                <a:spcPts val="0"/>
              </a:spcBef>
              <a:buClr>
                <a:schemeClr val="dk1"/>
              </a:buClr>
              <a:buFont typeface="Arial"/>
              <a:buNone/>
              <a:defRPr sz="3600">
                <a:solidFill>
                  <a:schemeClr val="dk1"/>
                </a:solidFill>
              </a:defRPr>
            </a:lvl3pPr>
            <a:lvl4pPr indent="0" lvl="3" algn="ctr">
              <a:spcBef>
                <a:spcPts val="0"/>
              </a:spcBef>
              <a:buClr>
                <a:schemeClr val="dk1"/>
              </a:buClr>
              <a:buFont typeface="Arial"/>
              <a:buNone/>
              <a:defRPr sz="3600">
                <a:solidFill>
                  <a:schemeClr val="dk1"/>
                </a:solidFill>
              </a:defRPr>
            </a:lvl4pPr>
            <a:lvl5pPr indent="0" lvl="4" algn="ctr">
              <a:spcBef>
                <a:spcPts val="0"/>
              </a:spcBef>
              <a:buClr>
                <a:schemeClr val="dk1"/>
              </a:buClr>
              <a:buFont typeface="Arial"/>
              <a:buNone/>
              <a:defRPr sz="3600">
                <a:solidFill>
                  <a:schemeClr val="dk1"/>
                </a:solidFill>
              </a:defRPr>
            </a:lvl5pPr>
            <a:lvl6pPr indent="0" lvl="5" algn="ctr">
              <a:spcBef>
                <a:spcPts val="0"/>
              </a:spcBef>
              <a:buClr>
                <a:schemeClr val="dk1"/>
              </a:buClr>
              <a:buFont typeface="Arial"/>
              <a:buNone/>
              <a:defRPr sz="3600">
                <a:solidFill>
                  <a:schemeClr val="dk1"/>
                </a:solidFill>
              </a:defRPr>
            </a:lvl6pPr>
            <a:lvl7pPr indent="0" lvl="6" algn="ctr">
              <a:spcBef>
                <a:spcPts val="0"/>
              </a:spcBef>
              <a:buClr>
                <a:schemeClr val="dk1"/>
              </a:buClr>
              <a:buFont typeface="Arial"/>
              <a:buNone/>
              <a:defRPr sz="3600">
                <a:solidFill>
                  <a:schemeClr val="dk1"/>
                </a:solidFill>
              </a:defRPr>
            </a:lvl7pPr>
            <a:lvl8pPr indent="0" lvl="7" algn="ctr">
              <a:spcBef>
                <a:spcPts val="0"/>
              </a:spcBef>
              <a:buClr>
                <a:schemeClr val="dk1"/>
              </a:buClr>
              <a:buFont typeface="Arial"/>
              <a:buNone/>
              <a:defRPr sz="3600">
                <a:solidFill>
                  <a:schemeClr val="dk1"/>
                </a:solidFill>
              </a:defRPr>
            </a:lvl8pPr>
            <a:lvl9pPr indent="0" lvl="8" algn="ctr">
              <a:spcBef>
                <a:spcPts val="0"/>
              </a:spcBef>
              <a:buClr>
                <a:schemeClr val="dk1"/>
              </a:buClr>
              <a:buFont typeface="Arial"/>
              <a:buNone/>
              <a:defRPr sz="3600">
                <a:solidFill>
                  <a:schemeClr val="dk1"/>
                </a:solidFill>
              </a:defRPr>
            </a:lvl9pPr>
          </a:lstStyle>
          <a:p/>
        </p:txBody>
      </p:sp>
      <p:sp>
        <p:nvSpPr>
          <p:cNvPr id="15" name="Shape 15"/>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06" name="Shape 106"/>
        <p:cNvGrpSpPr/>
        <p:nvPr/>
      </p:nvGrpSpPr>
      <p:grpSpPr>
        <a:xfrm>
          <a:off x="0" y="0"/>
          <a:ext cx="0" cy="0"/>
          <a:chOff x="0" y="0"/>
          <a:chExt cx="0" cy="0"/>
        </a:xfrm>
      </p:grpSpPr>
      <p:sp>
        <p:nvSpPr>
          <p:cNvPr id="107" name="Shape 107"/>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108" name="Shape 108"/>
          <p:cNvSpPr txBox="1"/>
          <p:nvPr>
            <p:ph idx="1" type="body"/>
          </p:nvPr>
        </p:nvSpPr>
        <p:spPr>
          <a:xfrm>
            <a:off x="685800" y="1485185"/>
            <a:ext cx="3817500" cy="3086999"/>
          </a:xfrm>
          <a:prstGeom prst="rect">
            <a:avLst/>
          </a:prstGeom>
          <a:noFill/>
          <a:ln>
            <a:noFill/>
          </a:ln>
        </p:spPr>
        <p:txBody>
          <a:bodyPr anchorCtr="0" anchor="t" bIns="75425" lIns="75425" rIns="75425" tIns="75425"/>
          <a:lstStyle>
            <a:lvl1pPr indent="-127000" lvl="0" marL="279400" marR="0" rtl="0" algn="l">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1pPr>
            <a:lvl2pPr indent="-101600" lvl="1" marL="609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6200" lvl="2" marL="939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3pPr>
            <a:lvl4pPr indent="-88900" lvl="3" marL="13208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4pPr>
            <a:lvl5pPr indent="-101600" lvl="4" marL="17018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5pPr>
            <a:lvl6pPr indent="-88900" lvl="5" marL="20701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6pPr>
            <a:lvl7pPr indent="-88900" lvl="6" marL="24511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7pPr>
            <a:lvl8pPr indent="-101600" lvl="7" marL="28321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8pPr>
            <a:lvl9pPr indent="-88900" lvl="8" marL="32004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9pPr>
          </a:lstStyle>
          <a:p/>
        </p:txBody>
      </p:sp>
      <p:sp>
        <p:nvSpPr>
          <p:cNvPr id="109" name="Shape 109"/>
          <p:cNvSpPr txBox="1"/>
          <p:nvPr>
            <p:ph idx="2" type="body"/>
          </p:nvPr>
        </p:nvSpPr>
        <p:spPr>
          <a:xfrm>
            <a:off x="4640580" y="1485185"/>
            <a:ext cx="3817500" cy="3086999"/>
          </a:xfrm>
          <a:prstGeom prst="rect">
            <a:avLst/>
          </a:prstGeom>
          <a:noFill/>
          <a:ln>
            <a:noFill/>
          </a:ln>
        </p:spPr>
        <p:txBody>
          <a:bodyPr anchorCtr="0" anchor="t" bIns="75425" lIns="75425" rIns="75425" tIns="75425"/>
          <a:lstStyle>
            <a:lvl1pPr indent="-127000" lvl="0" marL="279400" marR="0" rtl="0" algn="l">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1pPr>
            <a:lvl2pPr indent="-101600" lvl="1" marL="6096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76200" lvl="2" marL="939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3pPr>
            <a:lvl4pPr indent="-88900" lvl="3" marL="13208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4pPr>
            <a:lvl5pPr indent="-101600" lvl="4" marL="17018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5pPr>
            <a:lvl6pPr indent="-88900" lvl="5" marL="20701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6pPr>
            <a:lvl7pPr indent="-88900" lvl="6" marL="24511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7pPr>
            <a:lvl8pPr indent="-101600" lvl="7" marL="28321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8pPr>
            <a:lvl9pPr indent="-88900" lvl="8" marL="3200400" marR="0" rtl="0" algn="l">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9pPr>
          </a:lstStyle>
          <a:p/>
        </p:txBody>
      </p:sp>
      <p:sp>
        <p:nvSpPr>
          <p:cNvPr id="110" name="Shape 110"/>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11" name="Shape 111"/>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12" name="Shape 112"/>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13" name="Shape 113"/>
        <p:cNvGrpSpPr/>
        <p:nvPr/>
      </p:nvGrpSpPr>
      <p:grpSpPr>
        <a:xfrm>
          <a:off x="0" y="0"/>
          <a:ext cx="0" cy="0"/>
          <a:chOff x="0" y="0"/>
          <a:chExt cx="0" cy="0"/>
        </a:xfrm>
      </p:grpSpPr>
      <p:sp>
        <p:nvSpPr>
          <p:cNvPr id="114" name="Shape 114"/>
          <p:cNvSpPr txBox="1"/>
          <p:nvPr>
            <p:ph type="title"/>
          </p:nvPr>
        </p:nvSpPr>
        <p:spPr>
          <a:xfrm>
            <a:off x="722947" y="3304698"/>
            <a:ext cx="7772400" cy="1022100"/>
          </a:xfrm>
          <a:prstGeom prst="rect">
            <a:avLst/>
          </a:prstGeom>
          <a:noFill/>
          <a:ln>
            <a:noFill/>
          </a:ln>
        </p:spPr>
        <p:txBody>
          <a:bodyPr anchorCtr="0" anchor="t" bIns="75425" lIns="75425" rIns="75425" tIns="75425"/>
          <a:lstStyle>
            <a:lvl1pPr indent="0" lvl="0" marL="0" marR="0" rtl="0" algn="l">
              <a:spcBef>
                <a:spcPts val="0"/>
              </a:spcBef>
              <a:spcAft>
                <a:spcPts val="0"/>
              </a:spcAft>
              <a:buNone/>
              <a:defRPr b="1" i="0" sz="33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115" name="Shape 115"/>
          <p:cNvSpPr txBox="1"/>
          <p:nvPr>
            <p:ph idx="1" type="body"/>
          </p:nvPr>
        </p:nvSpPr>
        <p:spPr>
          <a:xfrm>
            <a:off x="722947" y="2179558"/>
            <a:ext cx="7772400" cy="1125000"/>
          </a:xfrm>
          <a:prstGeom prst="rect">
            <a:avLst/>
          </a:prstGeom>
          <a:noFill/>
          <a:ln>
            <a:noFill/>
          </a:ln>
        </p:spPr>
        <p:txBody>
          <a:bodyPr anchorCtr="0" anchor="b" bIns="75425" lIns="75425" rIns="75425" tIns="75425"/>
          <a:lstStyle>
            <a:lvl1pPr indent="0" lvl="0" marL="0" marR="0" rtl="0" algn="l">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1pPr>
            <a:lvl2pPr indent="0" lvl="1" marL="381000" marR="0" rtl="0" algn="l">
              <a:spcBef>
                <a:spcPts val="300"/>
              </a:spcBef>
              <a:spcAft>
                <a:spcPts val="0"/>
              </a:spcAft>
              <a:buClr>
                <a:schemeClr val="dk1"/>
              </a:buClr>
              <a:buFont typeface="Times New Roman"/>
              <a:buNone/>
              <a:defRPr b="0" i="0" sz="1500" u="none" cap="none" strike="noStrike">
                <a:solidFill>
                  <a:schemeClr val="dk1"/>
                </a:solidFill>
                <a:latin typeface="Times New Roman"/>
                <a:ea typeface="Times New Roman"/>
                <a:cs typeface="Times New Roman"/>
                <a:sym typeface="Times New Roman"/>
              </a:defRPr>
            </a:lvl2pPr>
            <a:lvl3pPr indent="0" lvl="2" marL="749300" marR="0" rtl="0" algn="l">
              <a:spcBef>
                <a:spcPts val="300"/>
              </a:spcBef>
              <a:spcAft>
                <a:spcPts val="0"/>
              </a:spcAft>
              <a:buClr>
                <a:schemeClr val="dk1"/>
              </a:buClr>
              <a:buFont typeface="Times New Roman"/>
              <a:buNone/>
              <a:defRPr b="0" i="0" sz="1300" u="none" cap="none" strike="noStrike">
                <a:solidFill>
                  <a:schemeClr val="dk1"/>
                </a:solidFill>
                <a:latin typeface="Times New Roman"/>
                <a:ea typeface="Times New Roman"/>
                <a:cs typeface="Times New Roman"/>
                <a:sym typeface="Times New Roman"/>
              </a:defRPr>
            </a:lvl3pPr>
            <a:lvl4pPr indent="0" lvl="3" marL="11303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4pPr>
            <a:lvl5pPr indent="0" lvl="4" marL="15113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5pPr>
            <a:lvl6pPr indent="0" lvl="5" marL="18923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6pPr>
            <a:lvl7pPr indent="0" lvl="6" marL="22606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7pPr>
            <a:lvl8pPr indent="0" lvl="7" marL="26416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8pPr>
            <a:lvl9pPr indent="0" lvl="8" marL="3022600" marR="0" rtl="0" algn="l">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9pPr>
          </a:lstStyle>
          <a:p/>
        </p:txBody>
      </p:sp>
      <p:sp>
        <p:nvSpPr>
          <p:cNvPr id="116" name="Shape 116"/>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17" name="Shape 117"/>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18" name="Shape 118"/>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19" name="Shape 119"/>
        <p:cNvGrpSpPr/>
        <p:nvPr/>
      </p:nvGrpSpPr>
      <p:grpSpPr>
        <a:xfrm>
          <a:off x="0" y="0"/>
          <a:ext cx="0" cy="0"/>
          <a:chOff x="0" y="0"/>
          <a:chExt cx="0" cy="0"/>
        </a:xfrm>
      </p:grpSpPr>
      <p:sp>
        <p:nvSpPr>
          <p:cNvPr id="120" name="Shape 120"/>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None/>
              <a:defRPr b="0" i="0" sz="3600" u="none" cap="none" strike="noStrike">
                <a:solidFill>
                  <a:schemeClr val="dk2"/>
                </a:solidFill>
                <a:latin typeface="Times New Roman"/>
                <a:ea typeface="Times New Roman"/>
                <a:cs typeface="Times New Roman"/>
                <a:sym typeface="Times New Roman"/>
              </a:defRPr>
            </a:lvl9pPr>
          </a:lstStyle>
          <a:p/>
        </p:txBody>
      </p:sp>
      <p:sp>
        <p:nvSpPr>
          <p:cNvPr id="121" name="Shape 121"/>
          <p:cNvSpPr txBox="1"/>
          <p:nvPr>
            <p:ph idx="1" type="body"/>
          </p:nvPr>
        </p:nvSpPr>
        <p:spPr>
          <a:xfrm>
            <a:off x="685800" y="1485185"/>
            <a:ext cx="7772400" cy="3086999"/>
          </a:xfrm>
          <a:prstGeom prst="rect">
            <a:avLst/>
          </a:prstGeom>
          <a:noFill/>
          <a:ln>
            <a:noFill/>
          </a:ln>
        </p:spPr>
        <p:txBody>
          <a:bodyPr anchorCtr="0" anchor="t" bIns="75425" lIns="75425" rIns="75425" tIns="75425"/>
          <a:lstStyle>
            <a:lvl1pPr indent="-114300" lvl="0" marL="279400" marR="0" rtl="0" algn="l">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88900" lvl="1" marL="609600" marR="0" rtl="0" algn="l">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88900" lvl="3" marL="1320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88900" lvl="4" marL="1701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76200" lvl="5" marL="2070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88900" lvl="6" marL="2451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88900" lvl="7" marL="2832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76200" lvl="8" marL="32004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122" name="Shape 122"/>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23" name="Shape 123"/>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None/>
              <a:defRPr b="0" i="0" sz="2000" u="non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None/>
              <a:defRPr b="0" i="0" sz="2000" u="none" cap="none" strike="noStrike">
                <a:solidFill>
                  <a:schemeClr val="dk1"/>
                </a:solidFill>
                <a:latin typeface="Times New Roman"/>
                <a:ea typeface="Times New Roman"/>
                <a:cs typeface="Times New Roman"/>
                <a:sym typeface="Times New Roman"/>
              </a:defRPr>
            </a:lvl9pPr>
          </a:lstStyle>
          <a:p/>
        </p:txBody>
      </p:sp>
      <p:sp>
        <p:nvSpPr>
          <p:cNvPr id="124" name="Shape 124"/>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31" name="Shape 131"/>
        <p:cNvGrpSpPr/>
        <p:nvPr/>
      </p:nvGrpSpPr>
      <p:grpSpPr>
        <a:xfrm>
          <a:off x="0" y="0"/>
          <a:ext cx="0" cy="0"/>
          <a:chOff x="0" y="0"/>
          <a:chExt cx="0" cy="0"/>
        </a:xfrm>
      </p:grpSpPr>
      <p:sp>
        <p:nvSpPr>
          <p:cNvPr id="132" name="Shape 132"/>
          <p:cNvSpPr txBox="1"/>
          <p:nvPr>
            <p:ph type="ctrTitle"/>
          </p:nvPr>
        </p:nvSpPr>
        <p:spPr>
          <a:xfrm>
            <a:off x="685800" y="1597700"/>
            <a:ext cx="7772400" cy="11025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33" name="Shape 133"/>
          <p:cNvSpPr txBox="1"/>
          <p:nvPr>
            <p:ph idx="1" type="subTitle"/>
          </p:nvPr>
        </p:nvSpPr>
        <p:spPr>
          <a:xfrm>
            <a:off x="1371600" y="2914650"/>
            <a:ext cx="6400800" cy="1314900"/>
          </a:xfrm>
          <a:prstGeom prst="rect">
            <a:avLst/>
          </a:prstGeom>
          <a:noFill/>
          <a:ln>
            <a:noFill/>
          </a:ln>
        </p:spPr>
        <p:txBody>
          <a:bodyPr anchorCtr="0" anchor="t" bIns="75425" lIns="75425" rIns="75425" tIns="75425"/>
          <a:lstStyle>
            <a:lvl1pPr indent="0" lvl="0" marL="0" marR="0" rtl="0" algn="ctr">
              <a:lnSpc>
                <a:spcPct val="100000"/>
              </a:lnSpc>
              <a:spcBef>
                <a:spcPts val="500"/>
              </a:spcBef>
              <a:spcAft>
                <a:spcPts val="0"/>
              </a:spcAft>
              <a:buClr>
                <a:schemeClr val="dk1"/>
              </a:buClr>
              <a:buFont typeface="Times New Roman"/>
              <a:buNone/>
              <a:defRPr b="0" i="0" sz="2600" u="none" cap="none" strike="noStrike">
                <a:solidFill>
                  <a:schemeClr val="dk1"/>
                </a:solidFill>
                <a:latin typeface="Times New Roman"/>
                <a:ea typeface="Times New Roman"/>
                <a:cs typeface="Times New Roman"/>
                <a:sym typeface="Times New Roman"/>
              </a:defRPr>
            </a:lvl1pPr>
            <a:lvl2pPr indent="0" lvl="1" marL="381000" marR="0" rtl="0" algn="ctr">
              <a:lnSpc>
                <a:spcPct val="100000"/>
              </a:lnSpc>
              <a:spcBef>
                <a:spcPts val="500"/>
              </a:spcBef>
              <a:spcAft>
                <a:spcPts val="0"/>
              </a:spcAft>
              <a:buClr>
                <a:schemeClr val="dk1"/>
              </a:buClr>
              <a:buFont typeface="Times New Roman"/>
              <a:buNone/>
              <a:defRPr b="0" i="0" sz="2300" u="none" cap="none" strike="noStrike">
                <a:solidFill>
                  <a:schemeClr val="dk1"/>
                </a:solidFill>
                <a:latin typeface="Times New Roman"/>
                <a:ea typeface="Times New Roman"/>
                <a:cs typeface="Times New Roman"/>
                <a:sym typeface="Times New Roman"/>
              </a:defRPr>
            </a:lvl2pPr>
            <a:lvl3pPr indent="0" lvl="2" marL="749300" marR="0" rtl="0" algn="ctr">
              <a:lnSpc>
                <a:spcPct val="100000"/>
              </a:lnSpc>
              <a:spcBef>
                <a:spcPts val="40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ctr">
              <a:lnSpc>
                <a:spcPct val="100000"/>
              </a:lnSpc>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4pPr>
            <a:lvl5pPr indent="0" lvl="4" marL="1511300" marR="0" rtl="0" algn="ctr">
              <a:lnSpc>
                <a:spcPct val="100000"/>
              </a:lnSpc>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5pPr>
            <a:lvl6pPr indent="0" lvl="5" marL="1892300" marR="0" rtl="0" algn="ctr">
              <a:lnSpc>
                <a:spcPct val="100000"/>
              </a:lnSpc>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6pPr>
            <a:lvl7pPr indent="0" lvl="6" marL="2260600" marR="0" rtl="0" algn="ctr">
              <a:lnSpc>
                <a:spcPct val="100000"/>
              </a:lnSpc>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7pPr>
            <a:lvl8pPr indent="0" lvl="7" marL="2641600" marR="0" rtl="0" algn="ctr">
              <a:lnSpc>
                <a:spcPct val="100000"/>
              </a:lnSpc>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8pPr>
            <a:lvl9pPr indent="0" lvl="8" marL="3022600" marR="0" rtl="0" algn="ctr">
              <a:lnSpc>
                <a:spcPct val="100000"/>
              </a:lnSpc>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9pPr>
          </a:lstStyle>
          <a:p/>
        </p:txBody>
      </p:sp>
      <p:sp>
        <p:nvSpPr>
          <p:cNvPr id="134" name="Shape 134"/>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35" name="Shape 135"/>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36" name="Shape 136"/>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5428800" y="1542785"/>
            <a:ext cx="4115700" cy="19431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39" name="Shape 139"/>
          <p:cNvSpPr txBox="1"/>
          <p:nvPr>
            <p:ph idx="1" type="body"/>
          </p:nvPr>
        </p:nvSpPr>
        <p:spPr>
          <a:xfrm rot="5400000">
            <a:off x="1473990" y="-331764"/>
            <a:ext cx="4115700" cy="5692200"/>
          </a:xfrm>
          <a:prstGeom prst="rect">
            <a:avLst/>
          </a:prstGeom>
          <a:noFill/>
          <a:ln>
            <a:noFill/>
          </a:ln>
        </p:spPr>
        <p:txBody>
          <a:bodyPr anchorCtr="0" anchor="t" bIns="75425" lIns="75425" rIns="75425" tIns="75425"/>
          <a:lstStyle>
            <a:lvl1pPr indent="50800" lvl="0" marL="279400" marR="0" rtl="0" algn="l">
              <a:lnSpc>
                <a:spcPct val="100000"/>
              </a:lnSpc>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63500" lvl="1" marL="609600" marR="0" rtl="0" algn="l">
              <a:lnSpc>
                <a:spcPct val="100000"/>
              </a:lnSpc>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25400" lvl="3" marL="1320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12700" lvl="4" marL="1701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25400" lvl="5" marL="2070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25400" lvl="6" marL="2451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12700" lvl="7" marL="2832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25400" lvl="8" marL="32004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140" name="Shape 140"/>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41" name="Shape 141"/>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42" name="Shape 142"/>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43" name="Shape 143"/>
        <p:cNvGrpSpPr/>
        <p:nvPr/>
      </p:nvGrpSpPr>
      <p:grpSpPr>
        <a:xfrm>
          <a:off x="0" y="0"/>
          <a:ext cx="0" cy="0"/>
          <a:chOff x="0" y="0"/>
          <a:chExt cx="0" cy="0"/>
        </a:xfrm>
      </p:grpSpPr>
      <p:sp>
        <p:nvSpPr>
          <p:cNvPr id="144" name="Shape 144"/>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45" name="Shape 145"/>
          <p:cNvSpPr txBox="1"/>
          <p:nvPr>
            <p:ph idx="1" type="body"/>
          </p:nvPr>
        </p:nvSpPr>
        <p:spPr>
          <a:xfrm rot="5400000">
            <a:off x="3028500" y="-857514"/>
            <a:ext cx="3086999" cy="7772400"/>
          </a:xfrm>
          <a:prstGeom prst="rect">
            <a:avLst/>
          </a:prstGeom>
          <a:noFill/>
          <a:ln>
            <a:noFill/>
          </a:ln>
        </p:spPr>
        <p:txBody>
          <a:bodyPr anchorCtr="0" anchor="t" bIns="75425" lIns="75425" rIns="75425" tIns="75425"/>
          <a:lstStyle>
            <a:lvl1pPr indent="50800" lvl="0" marL="279400" marR="0" rtl="0" algn="l">
              <a:lnSpc>
                <a:spcPct val="100000"/>
              </a:lnSpc>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63500" lvl="1" marL="609600" marR="0" rtl="0" algn="l">
              <a:lnSpc>
                <a:spcPct val="100000"/>
              </a:lnSpc>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25400" lvl="3" marL="1320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12700" lvl="4" marL="1701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25400" lvl="5" marL="2070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25400" lvl="6" marL="2451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12700" lvl="7" marL="2832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25400" lvl="8" marL="32004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146" name="Shape 146"/>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47" name="Shape 147"/>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48" name="Shape 148"/>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49" name="Shape 149"/>
        <p:cNvGrpSpPr/>
        <p:nvPr/>
      </p:nvGrpSpPr>
      <p:grpSpPr>
        <a:xfrm>
          <a:off x="0" y="0"/>
          <a:ext cx="0" cy="0"/>
          <a:chOff x="0" y="0"/>
          <a:chExt cx="0" cy="0"/>
        </a:xfrm>
      </p:grpSpPr>
      <p:sp>
        <p:nvSpPr>
          <p:cNvPr id="150" name="Shape 150"/>
          <p:cNvSpPr txBox="1"/>
          <p:nvPr>
            <p:ph type="title"/>
          </p:nvPr>
        </p:nvSpPr>
        <p:spPr>
          <a:xfrm>
            <a:off x="1791652" y="3600450"/>
            <a:ext cx="5486399" cy="425400"/>
          </a:xfrm>
          <a:prstGeom prst="rect">
            <a:avLst/>
          </a:prstGeom>
          <a:noFill/>
          <a:ln>
            <a:noFill/>
          </a:ln>
        </p:spPr>
        <p:txBody>
          <a:bodyPr anchorCtr="0" anchor="b" bIns="75425" lIns="75425" rIns="75425" tIns="75425"/>
          <a:lstStyle>
            <a:lvl1pPr indent="0" lvl="0" marL="0" marR="0" rtl="0" algn="l">
              <a:lnSpc>
                <a:spcPct val="100000"/>
              </a:lnSpc>
              <a:spcBef>
                <a:spcPts val="0"/>
              </a:spcBef>
              <a:spcAft>
                <a:spcPts val="0"/>
              </a:spcAft>
              <a:buClr>
                <a:schemeClr val="dk2"/>
              </a:buClr>
              <a:buFont typeface="Times New Roman"/>
              <a:buNone/>
              <a:defRPr b="1" i="0" sz="17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51" name="Shape 151"/>
          <p:cNvSpPr/>
          <p:nvPr>
            <p:ph idx="2" type="pic"/>
          </p:nvPr>
        </p:nvSpPr>
        <p:spPr>
          <a:xfrm>
            <a:off x="1791652" y="459699"/>
            <a:ext cx="5486399" cy="3086100"/>
          </a:xfrm>
          <a:prstGeom prst="rect">
            <a:avLst/>
          </a:prstGeom>
          <a:noFill/>
          <a:ln>
            <a:noFill/>
          </a:ln>
        </p:spPr>
        <p:txBody>
          <a:bodyPr anchorCtr="0" anchor="t" bIns="75425" lIns="75425" rIns="75425" tIns="75425"/>
          <a:lstStyle>
            <a:lvl1pPr indent="0" lvl="0" marL="0" marR="0" rtl="0" algn="l">
              <a:lnSpc>
                <a:spcPct val="100000"/>
              </a:lnSpc>
              <a:spcBef>
                <a:spcPts val="500"/>
              </a:spcBef>
              <a:spcAft>
                <a:spcPts val="0"/>
              </a:spcAft>
              <a:buClr>
                <a:schemeClr val="dk1"/>
              </a:buClr>
              <a:buSzPct val="46153"/>
              <a:buFont typeface="Times New Roman"/>
              <a:buNone/>
              <a:defRPr b="0" i="0" sz="26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500"/>
              </a:spcBef>
              <a:spcAft>
                <a:spcPts val="0"/>
              </a:spcAft>
              <a:buClr>
                <a:schemeClr val="dk1"/>
              </a:buClr>
              <a:buSzPct val="52173"/>
              <a:buFont typeface="Times New Roman"/>
              <a:buNone/>
              <a:defRPr b="0" i="0" sz="23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40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6pPr>
            <a:lvl7pPr indent="0" lvl="6" marL="2260600" marR="0" rtl="0" algn="l">
              <a:lnSpc>
                <a:spcPct val="100000"/>
              </a:lnSpc>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7pPr>
            <a:lvl8pPr indent="0" lvl="7" marL="2641600" marR="0" rtl="0" algn="l">
              <a:lnSpc>
                <a:spcPct val="100000"/>
              </a:lnSpc>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8pPr>
            <a:lvl9pPr indent="0" lvl="8" marL="3022600" marR="0" rtl="0" algn="l">
              <a:lnSpc>
                <a:spcPct val="100000"/>
              </a:lnSpc>
              <a:spcBef>
                <a:spcPts val="300"/>
              </a:spcBef>
              <a:spcAft>
                <a:spcPts val="0"/>
              </a:spcAft>
              <a:buClr>
                <a:schemeClr val="dk1"/>
              </a:buClr>
              <a:buSzPct val="70588"/>
              <a:buFont typeface="Times New Roman"/>
              <a:buNone/>
              <a:defRPr b="0" i="0" sz="1700" u="none" cap="none" strike="noStrike">
                <a:solidFill>
                  <a:schemeClr val="dk1"/>
                </a:solidFill>
                <a:latin typeface="Times New Roman"/>
                <a:ea typeface="Times New Roman"/>
                <a:cs typeface="Times New Roman"/>
                <a:sym typeface="Times New Roman"/>
              </a:defRPr>
            </a:lvl9pPr>
          </a:lstStyle>
          <a:p/>
        </p:txBody>
      </p:sp>
      <p:sp>
        <p:nvSpPr>
          <p:cNvPr id="152" name="Shape 152"/>
          <p:cNvSpPr txBox="1"/>
          <p:nvPr>
            <p:ph idx="1" type="body"/>
          </p:nvPr>
        </p:nvSpPr>
        <p:spPr>
          <a:xfrm>
            <a:off x="1791652" y="4025860"/>
            <a:ext cx="5486399" cy="603300"/>
          </a:xfrm>
          <a:prstGeom prst="rect">
            <a:avLst/>
          </a:prstGeom>
          <a:noFill/>
          <a:ln>
            <a:noFill/>
          </a:ln>
        </p:spPr>
        <p:txBody>
          <a:bodyPr anchorCtr="0" anchor="t" bIns="75425" lIns="75425" rIns="75425" tIns="75425"/>
          <a:lstStyle>
            <a:lvl1pPr indent="0" lvl="0" marL="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200"/>
              </a:spcBef>
              <a:spcAft>
                <a:spcPts val="0"/>
              </a:spcAft>
              <a:buClr>
                <a:schemeClr val="dk1"/>
              </a:buClr>
              <a:buFont typeface="Times New Roman"/>
              <a:buNone/>
              <a:defRPr b="0" i="0" sz="8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6pPr>
            <a:lvl7pPr indent="0" lvl="6" marL="22606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7pPr>
            <a:lvl8pPr indent="0" lvl="7" marL="26416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8pPr>
            <a:lvl9pPr indent="0" lvl="8" marL="30226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9pPr>
          </a:lstStyle>
          <a:p/>
        </p:txBody>
      </p:sp>
      <p:sp>
        <p:nvSpPr>
          <p:cNvPr id="153" name="Shape 153"/>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54" name="Shape 154"/>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55" name="Shape 155"/>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56" name="Shape 156"/>
        <p:cNvGrpSpPr/>
        <p:nvPr/>
      </p:nvGrpSpPr>
      <p:grpSpPr>
        <a:xfrm>
          <a:off x="0" y="0"/>
          <a:ext cx="0" cy="0"/>
          <a:chOff x="0" y="0"/>
          <a:chExt cx="0" cy="0"/>
        </a:xfrm>
      </p:grpSpPr>
      <p:sp>
        <p:nvSpPr>
          <p:cNvPr id="157" name="Shape 157"/>
          <p:cNvSpPr txBox="1"/>
          <p:nvPr>
            <p:ph type="title"/>
          </p:nvPr>
        </p:nvSpPr>
        <p:spPr>
          <a:xfrm>
            <a:off x="457200" y="204668"/>
            <a:ext cx="3009000" cy="871200"/>
          </a:xfrm>
          <a:prstGeom prst="rect">
            <a:avLst/>
          </a:prstGeom>
          <a:noFill/>
          <a:ln>
            <a:noFill/>
          </a:ln>
        </p:spPr>
        <p:txBody>
          <a:bodyPr anchorCtr="0" anchor="b" bIns="75425" lIns="75425" rIns="75425" tIns="75425"/>
          <a:lstStyle>
            <a:lvl1pPr indent="0" lvl="0" marL="0" marR="0" rtl="0" algn="l">
              <a:lnSpc>
                <a:spcPct val="100000"/>
              </a:lnSpc>
              <a:spcBef>
                <a:spcPts val="0"/>
              </a:spcBef>
              <a:spcAft>
                <a:spcPts val="0"/>
              </a:spcAft>
              <a:buClr>
                <a:schemeClr val="dk2"/>
              </a:buClr>
              <a:buFont typeface="Times New Roman"/>
              <a:buNone/>
              <a:defRPr b="1" i="0" sz="17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58" name="Shape 158"/>
          <p:cNvSpPr txBox="1"/>
          <p:nvPr>
            <p:ph idx="1" type="body"/>
          </p:nvPr>
        </p:nvSpPr>
        <p:spPr>
          <a:xfrm>
            <a:off x="3574732" y="204668"/>
            <a:ext cx="5112300" cy="4390200"/>
          </a:xfrm>
          <a:prstGeom prst="rect">
            <a:avLst/>
          </a:prstGeom>
          <a:noFill/>
          <a:ln>
            <a:noFill/>
          </a:ln>
        </p:spPr>
        <p:txBody>
          <a:bodyPr anchorCtr="0" anchor="t" bIns="75425" lIns="75425" rIns="75425" tIns="75425"/>
          <a:lstStyle>
            <a:lvl1pPr indent="50800" lvl="0" marL="279400" marR="0" rtl="0" algn="l">
              <a:lnSpc>
                <a:spcPct val="100000"/>
              </a:lnSpc>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63500" lvl="1" marL="609600" marR="0" rtl="0" algn="l">
              <a:lnSpc>
                <a:spcPct val="100000"/>
              </a:lnSpc>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25400" lvl="3" marL="1320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12700" lvl="4" marL="1701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25400" lvl="5" marL="2070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25400" lvl="6" marL="2451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12700" lvl="7" marL="2832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25400" lvl="8" marL="32004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159" name="Shape 159"/>
          <p:cNvSpPr txBox="1"/>
          <p:nvPr>
            <p:ph idx="2" type="body"/>
          </p:nvPr>
        </p:nvSpPr>
        <p:spPr>
          <a:xfrm>
            <a:off x="457200" y="1075848"/>
            <a:ext cx="3009000" cy="3519000"/>
          </a:xfrm>
          <a:prstGeom prst="rect">
            <a:avLst/>
          </a:prstGeom>
          <a:noFill/>
          <a:ln>
            <a:noFill/>
          </a:ln>
        </p:spPr>
        <p:txBody>
          <a:bodyPr anchorCtr="0" anchor="t" bIns="75425" lIns="75425" rIns="75425" tIns="75425"/>
          <a:lstStyle>
            <a:lvl1pPr indent="0" lvl="0" marL="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200"/>
              </a:spcBef>
              <a:spcAft>
                <a:spcPts val="0"/>
              </a:spcAft>
              <a:buClr>
                <a:schemeClr val="dk1"/>
              </a:buClr>
              <a:buFont typeface="Times New Roman"/>
              <a:buNone/>
              <a:defRPr b="0" i="0" sz="1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200"/>
              </a:spcBef>
              <a:spcAft>
                <a:spcPts val="0"/>
              </a:spcAft>
              <a:buClr>
                <a:schemeClr val="dk1"/>
              </a:buClr>
              <a:buFont typeface="Times New Roman"/>
              <a:buNone/>
              <a:defRPr b="0" i="0" sz="8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6pPr>
            <a:lvl7pPr indent="0" lvl="6" marL="22606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7pPr>
            <a:lvl8pPr indent="0" lvl="7" marL="26416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8pPr>
            <a:lvl9pPr indent="0" lvl="8" marL="3022600" marR="0" rtl="0" algn="l">
              <a:lnSpc>
                <a:spcPct val="100000"/>
              </a:lnSpc>
              <a:spcBef>
                <a:spcPts val="100"/>
              </a:spcBef>
              <a:spcAft>
                <a:spcPts val="0"/>
              </a:spcAft>
              <a:buClr>
                <a:schemeClr val="dk1"/>
              </a:buClr>
              <a:buFont typeface="Times New Roman"/>
              <a:buNone/>
              <a:defRPr b="0" i="0" sz="700" u="none" cap="none" strike="noStrike">
                <a:solidFill>
                  <a:schemeClr val="dk1"/>
                </a:solidFill>
                <a:latin typeface="Times New Roman"/>
                <a:ea typeface="Times New Roman"/>
                <a:cs typeface="Times New Roman"/>
                <a:sym typeface="Times New Roman"/>
              </a:defRPr>
            </a:lvl9pPr>
          </a:lstStyle>
          <a:p/>
        </p:txBody>
      </p:sp>
      <p:sp>
        <p:nvSpPr>
          <p:cNvPr id="160" name="Shape 160"/>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61" name="Shape 161"/>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62" name="Shape 162"/>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63" name="Shape 163"/>
        <p:cNvGrpSpPr/>
        <p:nvPr/>
      </p:nvGrpSpPr>
      <p:grpSpPr>
        <a:xfrm>
          <a:off x="0" y="0"/>
          <a:ext cx="0" cy="0"/>
          <a:chOff x="0" y="0"/>
          <a:chExt cx="0" cy="0"/>
        </a:xfrm>
      </p:grpSpPr>
      <p:sp>
        <p:nvSpPr>
          <p:cNvPr id="164" name="Shape 164"/>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65" name="Shape 165"/>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66" name="Shape 166"/>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167" name="Shape 167"/>
        <p:cNvGrpSpPr/>
        <p:nvPr/>
      </p:nvGrpSpPr>
      <p:grpSpPr>
        <a:xfrm>
          <a:off x="0" y="0"/>
          <a:ext cx="0" cy="0"/>
          <a:chOff x="0" y="0"/>
          <a:chExt cx="0" cy="0"/>
        </a:xfrm>
      </p:grpSpPr>
      <p:sp>
        <p:nvSpPr>
          <p:cNvPr id="168" name="Shape 168"/>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69" name="Shape 169"/>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70" name="Shape 170"/>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71" name="Shape 171"/>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18" name="Shape 18"/>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19" name="Shape 19"/>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172" name="Shape 172"/>
        <p:cNvGrpSpPr/>
        <p:nvPr/>
      </p:nvGrpSpPr>
      <p:grpSpPr>
        <a:xfrm>
          <a:off x="0" y="0"/>
          <a:ext cx="0" cy="0"/>
          <a:chOff x="0" y="0"/>
          <a:chExt cx="0" cy="0"/>
        </a:xfrm>
      </p:grpSpPr>
      <p:sp>
        <p:nvSpPr>
          <p:cNvPr id="173" name="Shape 173"/>
          <p:cNvSpPr txBox="1"/>
          <p:nvPr>
            <p:ph type="title"/>
          </p:nvPr>
        </p:nvSpPr>
        <p:spPr>
          <a:xfrm>
            <a:off x="457200" y="205739"/>
            <a:ext cx="8229600" cy="8571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74" name="Shape 174"/>
          <p:cNvSpPr txBox="1"/>
          <p:nvPr>
            <p:ph idx="1" type="body"/>
          </p:nvPr>
        </p:nvSpPr>
        <p:spPr>
          <a:xfrm>
            <a:off x="457200" y="1150858"/>
            <a:ext cx="4040400" cy="480000"/>
          </a:xfrm>
          <a:prstGeom prst="rect">
            <a:avLst/>
          </a:prstGeom>
          <a:noFill/>
          <a:ln>
            <a:noFill/>
          </a:ln>
        </p:spPr>
        <p:txBody>
          <a:bodyPr anchorCtr="0" anchor="b" bIns="75425" lIns="75425" rIns="75425" tIns="75425"/>
          <a:lstStyle>
            <a:lvl1pPr indent="0" lvl="0" marL="0" marR="0" rtl="0" algn="l">
              <a:lnSpc>
                <a:spcPct val="100000"/>
              </a:lnSpc>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300"/>
              </a:spcBef>
              <a:spcAft>
                <a:spcPts val="0"/>
              </a:spcAft>
              <a:buClr>
                <a:schemeClr val="dk1"/>
              </a:buClr>
              <a:buFont typeface="Times New Roman"/>
              <a:buNone/>
              <a:defRPr b="1" i="0" sz="17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300"/>
              </a:spcBef>
              <a:spcAft>
                <a:spcPts val="0"/>
              </a:spcAft>
              <a:buClr>
                <a:schemeClr val="dk1"/>
              </a:buClr>
              <a:buFont typeface="Times New Roman"/>
              <a:buNone/>
              <a:defRPr b="1" i="0" sz="15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6pPr>
            <a:lvl7pPr indent="0" lvl="6" marL="22606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7pPr>
            <a:lvl8pPr indent="0" lvl="7" marL="26416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8pPr>
            <a:lvl9pPr indent="0" lvl="8" marL="30226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9pPr>
          </a:lstStyle>
          <a:p/>
        </p:txBody>
      </p:sp>
      <p:sp>
        <p:nvSpPr>
          <p:cNvPr id="175" name="Shape 175"/>
          <p:cNvSpPr txBox="1"/>
          <p:nvPr>
            <p:ph idx="2" type="body"/>
          </p:nvPr>
        </p:nvSpPr>
        <p:spPr>
          <a:xfrm>
            <a:off x="457200" y="1630918"/>
            <a:ext cx="4040400" cy="2964000"/>
          </a:xfrm>
          <a:prstGeom prst="rect">
            <a:avLst/>
          </a:prstGeom>
          <a:noFill/>
          <a:ln>
            <a:noFill/>
          </a:ln>
        </p:spPr>
        <p:txBody>
          <a:bodyPr anchorCtr="0" anchor="t" bIns="75425" lIns="75425" rIns="75425" tIns="75425"/>
          <a:lstStyle>
            <a:lvl1pPr indent="-25400" lvl="0" marL="27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1pPr>
            <a:lvl2pPr indent="-25400" lvl="1" marL="6096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2pPr>
            <a:lvl3pPr indent="0" lvl="2" marL="9398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3pPr>
            <a:lvl4pPr indent="-25400" lvl="3" marL="13208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4pPr>
            <a:lvl5pPr indent="-25400" lvl="4" marL="17018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5pPr>
            <a:lvl6pPr indent="-12700" lvl="5" marL="20701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6pPr>
            <a:lvl7pPr indent="-25400" lvl="6" marL="24511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7pPr>
            <a:lvl8pPr indent="-25400" lvl="7" marL="28321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8pPr>
            <a:lvl9pPr indent="-12700" lvl="8" marL="32004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9pPr>
          </a:lstStyle>
          <a:p/>
        </p:txBody>
      </p:sp>
      <p:sp>
        <p:nvSpPr>
          <p:cNvPr id="176" name="Shape 176"/>
          <p:cNvSpPr txBox="1"/>
          <p:nvPr>
            <p:ph idx="3" type="body"/>
          </p:nvPr>
        </p:nvSpPr>
        <p:spPr>
          <a:xfrm>
            <a:off x="4644865" y="1150858"/>
            <a:ext cx="4041900" cy="480000"/>
          </a:xfrm>
          <a:prstGeom prst="rect">
            <a:avLst/>
          </a:prstGeom>
          <a:noFill/>
          <a:ln>
            <a:noFill/>
          </a:ln>
        </p:spPr>
        <p:txBody>
          <a:bodyPr anchorCtr="0" anchor="b" bIns="75425" lIns="75425" rIns="75425" tIns="75425"/>
          <a:lstStyle>
            <a:lvl1pPr indent="0" lvl="0" marL="0" marR="0" rtl="0" algn="l">
              <a:lnSpc>
                <a:spcPct val="100000"/>
              </a:lnSpc>
              <a:spcBef>
                <a:spcPts val="400"/>
              </a:spcBef>
              <a:spcAft>
                <a:spcPts val="0"/>
              </a:spcAft>
              <a:buClr>
                <a:schemeClr val="dk1"/>
              </a:buClr>
              <a:buFont typeface="Times New Roman"/>
              <a:buNone/>
              <a:defRPr b="1"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300"/>
              </a:spcBef>
              <a:spcAft>
                <a:spcPts val="0"/>
              </a:spcAft>
              <a:buClr>
                <a:schemeClr val="dk1"/>
              </a:buClr>
              <a:buFont typeface="Times New Roman"/>
              <a:buNone/>
              <a:defRPr b="1" i="0" sz="17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300"/>
              </a:spcBef>
              <a:spcAft>
                <a:spcPts val="0"/>
              </a:spcAft>
              <a:buClr>
                <a:schemeClr val="dk1"/>
              </a:buClr>
              <a:buFont typeface="Times New Roman"/>
              <a:buNone/>
              <a:defRPr b="1" i="0" sz="15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6pPr>
            <a:lvl7pPr indent="0" lvl="6" marL="22606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7pPr>
            <a:lvl8pPr indent="0" lvl="7" marL="26416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8pPr>
            <a:lvl9pPr indent="0" lvl="8" marL="3022600" marR="0" rtl="0" algn="l">
              <a:lnSpc>
                <a:spcPct val="100000"/>
              </a:lnSpc>
              <a:spcBef>
                <a:spcPts val="300"/>
              </a:spcBef>
              <a:spcAft>
                <a:spcPts val="0"/>
              </a:spcAft>
              <a:buClr>
                <a:schemeClr val="dk1"/>
              </a:buClr>
              <a:buFont typeface="Times New Roman"/>
              <a:buNone/>
              <a:defRPr b="1" i="0" sz="1300" u="none" cap="none" strike="noStrike">
                <a:solidFill>
                  <a:schemeClr val="dk1"/>
                </a:solidFill>
                <a:latin typeface="Times New Roman"/>
                <a:ea typeface="Times New Roman"/>
                <a:cs typeface="Times New Roman"/>
                <a:sym typeface="Times New Roman"/>
              </a:defRPr>
            </a:lvl9pPr>
          </a:lstStyle>
          <a:p/>
        </p:txBody>
      </p:sp>
      <p:sp>
        <p:nvSpPr>
          <p:cNvPr id="177" name="Shape 177"/>
          <p:cNvSpPr txBox="1"/>
          <p:nvPr>
            <p:ph idx="4" type="body"/>
          </p:nvPr>
        </p:nvSpPr>
        <p:spPr>
          <a:xfrm>
            <a:off x="4644865" y="1630918"/>
            <a:ext cx="4041900" cy="2964000"/>
          </a:xfrm>
          <a:prstGeom prst="rect">
            <a:avLst/>
          </a:prstGeom>
          <a:noFill/>
          <a:ln>
            <a:noFill/>
          </a:ln>
        </p:spPr>
        <p:txBody>
          <a:bodyPr anchorCtr="0" anchor="t" bIns="75425" lIns="75425" rIns="75425" tIns="75425"/>
          <a:lstStyle>
            <a:lvl1pPr indent="-25400" lvl="0" marL="27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1pPr>
            <a:lvl2pPr indent="-25400" lvl="1" marL="6096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2pPr>
            <a:lvl3pPr indent="0" lvl="2" marL="9398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3pPr>
            <a:lvl4pPr indent="-25400" lvl="3" marL="13208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4pPr>
            <a:lvl5pPr indent="-25400" lvl="4" marL="17018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5pPr>
            <a:lvl6pPr indent="-12700" lvl="5" marL="20701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6pPr>
            <a:lvl7pPr indent="-25400" lvl="6" marL="24511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7pPr>
            <a:lvl8pPr indent="-25400" lvl="7" marL="28321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8pPr>
            <a:lvl9pPr indent="-12700" lvl="8" marL="3200400" marR="0" rtl="0" algn="l">
              <a:lnSpc>
                <a:spcPct val="100000"/>
              </a:lnSpc>
              <a:spcBef>
                <a:spcPts val="300"/>
              </a:spcBef>
              <a:spcAft>
                <a:spcPts val="0"/>
              </a:spcAft>
              <a:buClr>
                <a:schemeClr val="dk1"/>
              </a:buClr>
              <a:buSzPct val="100000"/>
              <a:buFont typeface="Times New Roman"/>
              <a:buChar char="»"/>
              <a:defRPr b="0" i="0" sz="1300" u="none" cap="none" strike="noStrike">
                <a:solidFill>
                  <a:schemeClr val="dk1"/>
                </a:solidFill>
                <a:latin typeface="Times New Roman"/>
                <a:ea typeface="Times New Roman"/>
                <a:cs typeface="Times New Roman"/>
                <a:sym typeface="Times New Roman"/>
              </a:defRPr>
            </a:lvl9pPr>
          </a:lstStyle>
          <a:p/>
        </p:txBody>
      </p:sp>
      <p:sp>
        <p:nvSpPr>
          <p:cNvPr id="178" name="Shape 178"/>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79" name="Shape 179"/>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80" name="Shape 180"/>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81" name="Shape 181"/>
        <p:cNvGrpSpPr/>
        <p:nvPr/>
      </p:nvGrpSpPr>
      <p:grpSpPr>
        <a:xfrm>
          <a:off x="0" y="0"/>
          <a:ext cx="0" cy="0"/>
          <a:chOff x="0" y="0"/>
          <a:chExt cx="0" cy="0"/>
        </a:xfrm>
      </p:grpSpPr>
      <p:sp>
        <p:nvSpPr>
          <p:cNvPr id="182" name="Shape 182"/>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83" name="Shape 183"/>
          <p:cNvSpPr txBox="1"/>
          <p:nvPr>
            <p:ph idx="1" type="body"/>
          </p:nvPr>
        </p:nvSpPr>
        <p:spPr>
          <a:xfrm>
            <a:off x="685800" y="1485185"/>
            <a:ext cx="3817500" cy="3086999"/>
          </a:xfrm>
          <a:prstGeom prst="rect">
            <a:avLst/>
          </a:prstGeom>
          <a:noFill/>
          <a:ln>
            <a:noFill/>
          </a:ln>
        </p:spPr>
        <p:txBody>
          <a:bodyPr anchorCtr="0" anchor="t" bIns="75425" lIns="75425" rIns="75425" tIns="75425"/>
          <a:lstStyle>
            <a:lvl1pPr indent="12700" lvl="0" marL="279400" marR="0" rtl="0" algn="l">
              <a:lnSpc>
                <a:spcPct val="100000"/>
              </a:lnSpc>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1pPr>
            <a:lvl2pPr indent="25400" lvl="1" marL="609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25400" lvl="2" marL="939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3pPr>
            <a:lvl4pPr indent="0" lvl="3" marL="13208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4pPr>
            <a:lvl5pPr indent="0" lvl="4" marL="17018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5pPr>
            <a:lvl6pPr indent="0" lvl="5" marL="20701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6pPr>
            <a:lvl7pPr indent="0" lvl="6" marL="24511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7pPr>
            <a:lvl8pPr indent="0" lvl="7" marL="28321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8pPr>
            <a:lvl9pPr indent="0" lvl="8" marL="32004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9pPr>
          </a:lstStyle>
          <a:p/>
        </p:txBody>
      </p:sp>
      <p:sp>
        <p:nvSpPr>
          <p:cNvPr id="184" name="Shape 184"/>
          <p:cNvSpPr txBox="1"/>
          <p:nvPr>
            <p:ph idx="2" type="body"/>
          </p:nvPr>
        </p:nvSpPr>
        <p:spPr>
          <a:xfrm>
            <a:off x="4640580" y="1485185"/>
            <a:ext cx="3817500" cy="3086999"/>
          </a:xfrm>
          <a:prstGeom prst="rect">
            <a:avLst/>
          </a:prstGeom>
          <a:noFill/>
          <a:ln>
            <a:noFill/>
          </a:ln>
        </p:spPr>
        <p:txBody>
          <a:bodyPr anchorCtr="0" anchor="t" bIns="75425" lIns="75425" rIns="75425" tIns="75425"/>
          <a:lstStyle>
            <a:lvl1pPr indent="12700" lvl="0" marL="279400" marR="0" rtl="0" algn="l">
              <a:lnSpc>
                <a:spcPct val="100000"/>
              </a:lnSpc>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1pPr>
            <a:lvl2pPr indent="25400" lvl="1" marL="609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2pPr>
            <a:lvl3pPr indent="25400" lvl="2" marL="939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3pPr>
            <a:lvl4pPr indent="0" lvl="3" marL="13208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4pPr>
            <a:lvl5pPr indent="0" lvl="4" marL="17018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5pPr>
            <a:lvl6pPr indent="0" lvl="5" marL="20701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6pPr>
            <a:lvl7pPr indent="0" lvl="6" marL="24511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7pPr>
            <a:lvl8pPr indent="0" lvl="7" marL="28321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8pPr>
            <a:lvl9pPr indent="0" lvl="8" marL="3200400" marR="0" rtl="0" algn="l">
              <a:lnSpc>
                <a:spcPct val="100000"/>
              </a:lnSpc>
              <a:spcBef>
                <a:spcPts val="300"/>
              </a:spcBef>
              <a:spcAft>
                <a:spcPts val="0"/>
              </a:spcAft>
              <a:buClr>
                <a:schemeClr val="dk1"/>
              </a:buClr>
              <a:buSzPct val="100000"/>
              <a:buFont typeface="Times New Roman"/>
              <a:buChar char="»"/>
              <a:defRPr b="0" i="0" sz="1500" u="none" cap="none" strike="noStrike">
                <a:solidFill>
                  <a:schemeClr val="dk1"/>
                </a:solidFill>
                <a:latin typeface="Times New Roman"/>
                <a:ea typeface="Times New Roman"/>
                <a:cs typeface="Times New Roman"/>
                <a:sym typeface="Times New Roman"/>
              </a:defRPr>
            </a:lvl9pPr>
          </a:lstStyle>
          <a:p/>
        </p:txBody>
      </p:sp>
      <p:sp>
        <p:nvSpPr>
          <p:cNvPr id="185" name="Shape 185"/>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86" name="Shape 186"/>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87" name="Shape 187"/>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88" name="Shape 188"/>
        <p:cNvGrpSpPr/>
        <p:nvPr/>
      </p:nvGrpSpPr>
      <p:grpSpPr>
        <a:xfrm>
          <a:off x="0" y="0"/>
          <a:ext cx="0" cy="0"/>
          <a:chOff x="0" y="0"/>
          <a:chExt cx="0" cy="0"/>
        </a:xfrm>
      </p:grpSpPr>
      <p:sp>
        <p:nvSpPr>
          <p:cNvPr id="189" name="Shape 189"/>
          <p:cNvSpPr txBox="1"/>
          <p:nvPr>
            <p:ph type="title"/>
          </p:nvPr>
        </p:nvSpPr>
        <p:spPr>
          <a:xfrm>
            <a:off x="722947" y="3304698"/>
            <a:ext cx="7772400" cy="1022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2"/>
              </a:buClr>
              <a:buFont typeface="Times New Roman"/>
              <a:buNone/>
              <a:defRPr b="1" i="0" sz="33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90" name="Shape 190"/>
          <p:cNvSpPr txBox="1"/>
          <p:nvPr>
            <p:ph idx="1" type="body"/>
          </p:nvPr>
        </p:nvSpPr>
        <p:spPr>
          <a:xfrm>
            <a:off x="722947" y="2179558"/>
            <a:ext cx="7772400" cy="1125000"/>
          </a:xfrm>
          <a:prstGeom prst="rect">
            <a:avLst/>
          </a:prstGeom>
          <a:noFill/>
          <a:ln>
            <a:noFill/>
          </a:ln>
        </p:spPr>
        <p:txBody>
          <a:bodyPr anchorCtr="0" anchor="b" bIns="75425" lIns="75425" rIns="75425" tIns="75425"/>
          <a:lstStyle>
            <a:lvl1pPr indent="0" lvl="0" marL="0" marR="0" rtl="0" algn="l">
              <a:lnSpc>
                <a:spcPct val="100000"/>
              </a:lnSpc>
              <a:spcBef>
                <a:spcPts val="300"/>
              </a:spcBef>
              <a:spcAft>
                <a:spcPts val="0"/>
              </a:spcAft>
              <a:buClr>
                <a:schemeClr val="dk1"/>
              </a:buClr>
              <a:buFont typeface="Times New Roman"/>
              <a:buNone/>
              <a:defRPr b="0" i="0" sz="17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300"/>
              </a:spcBef>
              <a:spcAft>
                <a:spcPts val="0"/>
              </a:spcAft>
              <a:buClr>
                <a:schemeClr val="dk1"/>
              </a:buClr>
              <a:buFont typeface="Times New Roman"/>
              <a:buNone/>
              <a:defRPr b="0" i="0" sz="15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300"/>
              </a:spcBef>
              <a:spcAft>
                <a:spcPts val="0"/>
              </a:spcAft>
              <a:buClr>
                <a:schemeClr val="dk1"/>
              </a:buClr>
              <a:buFont typeface="Times New Roman"/>
              <a:buNone/>
              <a:defRPr b="0" i="0" sz="13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6pPr>
            <a:lvl7pPr indent="0" lvl="6" marL="226060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7pPr>
            <a:lvl8pPr indent="0" lvl="7" marL="264160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8pPr>
            <a:lvl9pPr indent="0" lvl="8" marL="3022600" marR="0" rtl="0" algn="l">
              <a:lnSpc>
                <a:spcPct val="100000"/>
              </a:lnSpc>
              <a:spcBef>
                <a:spcPts val="200"/>
              </a:spcBef>
              <a:spcAft>
                <a:spcPts val="0"/>
              </a:spcAft>
              <a:buClr>
                <a:schemeClr val="dk1"/>
              </a:buClr>
              <a:buFont typeface="Times New Roman"/>
              <a:buNone/>
              <a:defRPr b="0" i="0" sz="1200" u="none" cap="none" strike="noStrike">
                <a:solidFill>
                  <a:schemeClr val="dk1"/>
                </a:solidFill>
                <a:latin typeface="Times New Roman"/>
                <a:ea typeface="Times New Roman"/>
                <a:cs typeface="Times New Roman"/>
                <a:sym typeface="Times New Roman"/>
              </a:defRPr>
            </a:lvl9pPr>
          </a:lstStyle>
          <a:p/>
        </p:txBody>
      </p:sp>
      <p:sp>
        <p:nvSpPr>
          <p:cNvPr id="191" name="Shape 191"/>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92" name="Shape 192"/>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93" name="Shape 193"/>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94" name="Shape 194"/>
        <p:cNvGrpSpPr/>
        <p:nvPr/>
      </p:nvGrpSpPr>
      <p:grpSpPr>
        <a:xfrm>
          <a:off x="0" y="0"/>
          <a:ext cx="0" cy="0"/>
          <a:chOff x="0" y="0"/>
          <a:chExt cx="0" cy="0"/>
        </a:xfrm>
      </p:grpSpPr>
      <p:sp>
        <p:nvSpPr>
          <p:cNvPr id="195" name="Shape 195"/>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96" name="Shape 196"/>
          <p:cNvSpPr txBox="1"/>
          <p:nvPr>
            <p:ph idx="1" type="body"/>
          </p:nvPr>
        </p:nvSpPr>
        <p:spPr>
          <a:xfrm>
            <a:off x="685800" y="1485185"/>
            <a:ext cx="7772400" cy="3086999"/>
          </a:xfrm>
          <a:prstGeom prst="rect">
            <a:avLst/>
          </a:prstGeom>
          <a:noFill/>
          <a:ln>
            <a:noFill/>
          </a:ln>
        </p:spPr>
        <p:txBody>
          <a:bodyPr anchorCtr="0" anchor="t" bIns="75425" lIns="75425" rIns="75425" tIns="75425"/>
          <a:lstStyle>
            <a:lvl1pPr indent="50800" lvl="0" marL="279400" marR="0" rtl="0" algn="l">
              <a:lnSpc>
                <a:spcPct val="100000"/>
              </a:lnSpc>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63500" lvl="1" marL="609600" marR="0" rtl="0" algn="l">
              <a:lnSpc>
                <a:spcPct val="100000"/>
              </a:lnSpc>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25400" lvl="3" marL="1320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12700" lvl="4" marL="1701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25400" lvl="5" marL="2070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25400" lvl="6" marL="2451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12700" lvl="7" marL="2832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25400" lvl="8" marL="32004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197" name="Shape 197"/>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98" name="Shape 198"/>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99" name="Shape 199"/>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22" name="Shape 22"/>
          <p:cNvSpPr txBox="1"/>
          <p:nvPr>
            <p:ph idx="1" type="body"/>
          </p:nvPr>
        </p:nvSpPr>
        <p:spPr>
          <a:xfrm>
            <a:off x="311700" y="1152475"/>
            <a:ext cx="39998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23" name="Shape 23"/>
          <p:cNvSpPr txBox="1"/>
          <p:nvPr>
            <p:ph idx="2" type="body"/>
          </p:nvPr>
        </p:nvSpPr>
        <p:spPr>
          <a:xfrm>
            <a:off x="4832400" y="1152475"/>
            <a:ext cx="39998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24" name="Shape 2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27" name="Shape 2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Arial"/>
              <a:buNone/>
              <a:defRPr b="0" i="0" sz="24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400">
                <a:solidFill>
                  <a:schemeClr val="dk1"/>
                </a:solidFill>
              </a:defRPr>
            </a:lvl2pPr>
            <a:lvl3pPr indent="0" lvl="2">
              <a:spcBef>
                <a:spcPts val="0"/>
              </a:spcBef>
              <a:buClr>
                <a:schemeClr val="dk1"/>
              </a:buClr>
              <a:buFont typeface="Arial"/>
              <a:buNone/>
              <a:defRPr sz="2400">
                <a:solidFill>
                  <a:schemeClr val="dk1"/>
                </a:solidFill>
              </a:defRPr>
            </a:lvl3pPr>
            <a:lvl4pPr indent="0" lvl="3">
              <a:spcBef>
                <a:spcPts val="0"/>
              </a:spcBef>
              <a:buClr>
                <a:schemeClr val="dk1"/>
              </a:buClr>
              <a:buFont typeface="Arial"/>
              <a:buNone/>
              <a:defRPr sz="2400">
                <a:solidFill>
                  <a:schemeClr val="dk1"/>
                </a:solidFill>
              </a:defRPr>
            </a:lvl4pPr>
            <a:lvl5pPr indent="0" lvl="4">
              <a:spcBef>
                <a:spcPts val="0"/>
              </a:spcBef>
              <a:buClr>
                <a:schemeClr val="dk1"/>
              </a:buClr>
              <a:buFont typeface="Arial"/>
              <a:buNone/>
              <a:defRPr sz="2400">
                <a:solidFill>
                  <a:schemeClr val="dk1"/>
                </a:solidFill>
              </a:defRPr>
            </a:lvl5pPr>
            <a:lvl6pPr indent="0" lvl="5">
              <a:spcBef>
                <a:spcPts val="0"/>
              </a:spcBef>
              <a:buClr>
                <a:schemeClr val="dk1"/>
              </a:buClr>
              <a:buFont typeface="Arial"/>
              <a:buNone/>
              <a:defRPr sz="2400">
                <a:solidFill>
                  <a:schemeClr val="dk1"/>
                </a:solidFill>
              </a:defRPr>
            </a:lvl6pPr>
            <a:lvl7pPr indent="0" lvl="6">
              <a:spcBef>
                <a:spcPts val="0"/>
              </a:spcBef>
              <a:buClr>
                <a:schemeClr val="dk1"/>
              </a:buClr>
              <a:buFont typeface="Arial"/>
              <a:buNone/>
              <a:defRPr sz="2400">
                <a:solidFill>
                  <a:schemeClr val="dk1"/>
                </a:solidFill>
              </a:defRPr>
            </a:lvl7pPr>
            <a:lvl8pPr indent="0" lvl="7">
              <a:spcBef>
                <a:spcPts val="0"/>
              </a:spcBef>
              <a:buClr>
                <a:schemeClr val="dk1"/>
              </a:buClr>
              <a:buFont typeface="Arial"/>
              <a:buNone/>
              <a:defRPr sz="2400">
                <a:solidFill>
                  <a:schemeClr val="dk1"/>
                </a:solidFill>
              </a:defRPr>
            </a:lvl8pPr>
            <a:lvl9pPr indent="0" lvl="8">
              <a:spcBef>
                <a:spcPts val="0"/>
              </a:spcBef>
              <a:buClr>
                <a:schemeClr val="dk1"/>
              </a:buClr>
              <a:buFont typeface="Arial"/>
              <a:buNone/>
              <a:defRPr sz="2400">
                <a:solidFill>
                  <a:schemeClr val="dk1"/>
                </a:solidFill>
              </a:defRPr>
            </a:lvl9pPr>
          </a:lstStyle>
          <a:p/>
        </p:txBody>
      </p:sp>
      <p:sp>
        <p:nvSpPr>
          <p:cNvPr id="30" name="Shape 30"/>
          <p:cNvSpPr txBox="1"/>
          <p:nvPr>
            <p:ph idx="1" type="body"/>
          </p:nvPr>
        </p:nvSpPr>
        <p:spPr>
          <a:xfrm>
            <a:off x="311700" y="1389600"/>
            <a:ext cx="2807999" cy="3179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200" u="none" cap="none" strike="noStrike">
                <a:solidFill>
                  <a:schemeClr val="dk2"/>
                </a:solidFill>
                <a:latin typeface="Arial"/>
                <a:ea typeface="Arial"/>
                <a:cs typeface="Arial"/>
                <a:sym typeface="Arial"/>
              </a:defRPr>
            </a:lvl9pPr>
          </a:lstStyle>
          <a:p/>
        </p:txBody>
      </p:sp>
      <p:sp>
        <p:nvSpPr>
          <p:cNvPr id="31" name="Shape 31"/>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1"/>
              </a:buClr>
              <a:buFont typeface="Arial"/>
              <a:buNone/>
              <a:defRPr b="0" i="0" sz="4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4800">
                <a:solidFill>
                  <a:schemeClr val="dk1"/>
                </a:solidFill>
              </a:defRPr>
            </a:lvl2pPr>
            <a:lvl3pPr indent="0" lvl="2">
              <a:spcBef>
                <a:spcPts val="0"/>
              </a:spcBef>
              <a:buClr>
                <a:schemeClr val="dk1"/>
              </a:buClr>
              <a:buFont typeface="Arial"/>
              <a:buNone/>
              <a:defRPr sz="4800">
                <a:solidFill>
                  <a:schemeClr val="dk1"/>
                </a:solidFill>
              </a:defRPr>
            </a:lvl3pPr>
            <a:lvl4pPr indent="0" lvl="3">
              <a:spcBef>
                <a:spcPts val="0"/>
              </a:spcBef>
              <a:buClr>
                <a:schemeClr val="dk1"/>
              </a:buClr>
              <a:buFont typeface="Arial"/>
              <a:buNone/>
              <a:defRPr sz="4800">
                <a:solidFill>
                  <a:schemeClr val="dk1"/>
                </a:solidFill>
              </a:defRPr>
            </a:lvl4pPr>
            <a:lvl5pPr indent="0" lvl="4">
              <a:spcBef>
                <a:spcPts val="0"/>
              </a:spcBef>
              <a:buClr>
                <a:schemeClr val="dk1"/>
              </a:buClr>
              <a:buFont typeface="Arial"/>
              <a:buNone/>
              <a:defRPr sz="4800">
                <a:solidFill>
                  <a:schemeClr val="dk1"/>
                </a:solidFill>
              </a:defRPr>
            </a:lvl5pPr>
            <a:lvl6pPr indent="0" lvl="5">
              <a:spcBef>
                <a:spcPts val="0"/>
              </a:spcBef>
              <a:buClr>
                <a:schemeClr val="dk1"/>
              </a:buClr>
              <a:buFont typeface="Arial"/>
              <a:buNone/>
              <a:defRPr sz="4800">
                <a:solidFill>
                  <a:schemeClr val="dk1"/>
                </a:solidFill>
              </a:defRPr>
            </a:lvl6pPr>
            <a:lvl7pPr indent="0" lvl="6">
              <a:spcBef>
                <a:spcPts val="0"/>
              </a:spcBef>
              <a:buClr>
                <a:schemeClr val="dk1"/>
              </a:buClr>
              <a:buFont typeface="Arial"/>
              <a:buNone/>
              <a:defRPr sz="4800">
                <a:solidFill>
                  <a:schemeClr val="dk1"/>
                </a:solidFill>
              </a:defRPr>
            </a:lvl7pPr>
            <a:lvl8pPr indent="0" lvl="7">
              <a:spcBef>
                <a:spcPts val="0"/>
              </a:spcBef>
              <a:buClr>
                <a:schemeClr val="dk1"/>
              </a:buClr>
              <a:buFont typeface="Arial"/>
              <a:buNone/>
              <a:defRPr sz="4800">
                <a:solidFill>
                  <a:schemeClr val="dk1"/>
                </a:solidFill>
              </a:defRPr>
            </a:lvl8pPr>
            <a:lvl9pPr indent="0" lvl="8">
              <a:spcBef>
                <a:spcPts val="0"/>
              </a:spcBef>
              <a:buClr>
                <a:schemeClr val="dk1"/>
              </a:buClr>
              <a:buFont typeface="Arial"/>
              <a:buNone/>
              <a:defRPr sz="4800">
                <a:solidFill>
                  <a:schemeClr val="dk1"/>
                </a:solidFill>
              </a:defRPr>
            </a:lvl9pPr>
          </a:lstStyle>
          <a:p/>
        </p:txBody>
      </p:sp>
      <p:sp>
        <p:nvSpPr>
          <p:cNvPr id="34" name="Shape 34"/>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 name="Shape 37"/>
          <p:cNvSpPr txBox="1"/>
          <p:nvPr>
            <p:ph type="title"/>
          </p:nvPr>
        </p:nvSpPr>
        <p:spPr>
          <a:xfrm>
            <a:off x="265500" y="1233175"/>
            <a:ext cx="4045199" cy="14823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chemeClr val="dk1"/>
              </a:buClr>
              <a:buFont typeface="Arial"/>
              <a:buNone/>
              <a:defRPr b="0" i="0" sz="4200" u="none" cap="none" strike="noStrike">
                <a:solidFill>
                  <a:schemeClr val="dk1"/>
                </a:solidFill>
                <a:latin typeface="Arial"/>
                <a:ea typeface="Arial"/>
                <a:cs typeface="Arial"/>
                <a:sym typeface="Arial"/>
              </a:defRPr>
            </a:lvl1pPr>
            <a:lvl2pPr indent="0" lvl="1" algn="ctr">
              <a:spcBef>
                <a:spcPts val="0"/>
              </a:spcBef>
              <a:buClr>
                <a:schemeClr val="dk1"/>
              </a:buClr>
              <a:buFont typeface="Arial"/>
              <a:buNone/>
              <a:defRPr sz="4200">
                <a:solidFill>
                  <a:schemeClr val="dk1"/>
                </a:solidFill>
              </a:defRPr>
            </a:lvl2pPr>
            <a:lvl3pPr indent="0" lvl="2" algn="ctr">
              <a:spcBef>
                <a:spcPts val="0"/>
              </a:spcBef>
              <a:buClr>
                <a:schemeClr val="dk1"/>
              </a:buClr>
              <a:buFont typeface="Arial"/>
              <a:buNone/>
              <a:defRPr sz="4200">
                <a:solidFill>
                  <a:schemeClr val="dk1"/>
                </a:solidFill>
              </a:defRPr>
            </a:lvl3pPr>
            <a:lvl4pPr indent="0" lvl="3" algn="ctr">
              <a:spcBef>
                <a:spcPts val="0"/>
              </a:spcBef>
              <a:buClr>
                <a:schemeClr val="dk1"/>
              </a:buClr>
              <a:buFont typeface="Arial"/>
              <a:buNone/>
              <a:defRPr sz="4200">
                <a:solidFill>
                  <a:schemeClr val="dk1"/>
                </a:solidFill>
              </a:defRPr>
            </a:lvl4pPr>
            <a:lvl5pPr indent="0" lvl="4" algn="ctr">
              <a:spcBef>
                <a:spcPts val="0"/>
              </a:spcBef>
              <a:buClr>
                <a:schemeClr val="dk1"/>
              </a:buClr>
              <a:buFont typeface="Arial"/>
              <a:buNone/>
              <a:defRPr sz="4200">
                <a:solidFill>
                  <a:schemeClr val="dk1"/>
                </a:solidFill>
              </a:defRPr>
            </a:lvl5pPr>
            <a:lvl6pPr indent="0" lvl="5" algn="ctr">
              <a:spcBef>
                <a:spcPts val="0"/>
              </a:spcBef>
              <a:buClr>
                <a:schemeClr val="dk1"/>
              </a:buClr>
              <a:buFont typeface="Arial"/>
              <a:buNone/>
              <a:defRPr sz="4200">
                <a:solidFill>
                  <a:schemeClr val="dk1"/>
                </a:solidFill>
              </a:defRPr>
            </a:lvl6pPr>
            <a:lvl7pPr indent="0" lvl="6" algn="ctr">
              <a:spcBef>
                <a:spcPts val="0"/>
              </a:spcBef>
              <a:buClr>
                <a:schemeClr val="dk1"/>
              </a:buClr>
              <a:buFont typeface="Arial"/>
              <a:buNone/>
              <a:defRPr sz="4200">
                <a:solidFill>
                  <a:schemeClr val="dk1"/>
                </a:solidFill>
              </a:defRPr>
            </a:lvl7pPr>
            <a:lvl8pPr indent="0" lvl="7" algn="ctr">
              <a:spcBef>
                <a:spcPts val="0"/>
              </a:spcBef>
              <a:buClr>
                <a:schemeClr val="dk1"/>
              </a:buClr>
              <a:buFont typeface="Arial"/>
              <a:buNone/>
              <a:defRPr sz="4200">
                <a:solidFill>
                  <a:schemeClr val="dk1"/>
                </a:solidFill>
              </a:defRPr>
            </a:lvl8pPr>
            <a:lvl9pPr indent="0" lvl="8" algn="ctr">
              <a:spcBef>
                <a:spcPts val="0"/>
              </a:spcBef>
              <a:buClr>
                <a:schemeClr val="dk1"/>
              </a:buClr>
              <a:buFont typeface="Arial"/>
              <a:buNone/>
              <a:defRPr sz="4200">
                <a:solidFill>
                  <a:schemeClr val="dk1"/>
                </a:solidFill>
              </a:defRPr>
            </a:lvl9pPr>
          </a:lstStyle>
          <a:p/>
        </p:txBody>
      </p:sp>
      <p:sp>
        <p:nvSpPr>
          <p:cNvPr id="38" name="Shape 38"/>
          <p:cNvSpPr txBox="1"/>
          <p:nvPr>
            <p:ph idx="1" type="subTitle"/>
          </p:nvPr>
        </p:nvSpPr>
        <p:spPr>
          <a:xfrm>
            <a:off x="265500" y="2803075"/>
            <a:ext cx="4045199" cy="1235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1pPr>
            <a:lvl2pPr indent="0" lvl="1" marL="4572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2pPr>
            <a:lvl3pPr indent="0" lvl="2" marL="9144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3pPr>
            <a:lvl4pPr indent="0" lvl="3" marL="13716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4pPr>
            <a:lvl5pPr indent="0" lvl="4" marL="18288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5pPr>
            <a:lvl6pPr indent="0" lvl="5" marL="22860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6pPr>
            <a:lvl7pPr indent="0" lvl="6" marL="27432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7pPr>
            <a:lvl8pPr indent="0" lvl="7" marL="32004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8pPr>
            <a:lvl9pPr indent="0" lvl="8" marL="3657600" marR="0" rtl="0" algn="ctr">
              <a:lnSpc>
                <a:spcPct val="100000"/>
              </a:lnSpc>
              <a:spcBef>
                <a:spcPts val="0"/>
              </a:spcBef>
              <a:spcAft>
                <a:spcPts val="0"/>
              </a:spcAft>
              <a:buClr>
                <a:schemeClr val="dk2"/>
              </a:buClr>
              <a:buFont typeface="Arial"/>
              <a:buNone/>
              <a:defRPr b="0" i="0" sz="2100" u="none" cap="none" strike="noStrike">
                <a:solidFill>
                  <a:schemeClr val="dk2"/>
                </a:solidFill>
                <a:latin typeface="Arial"/>
                <a:ea typeface="Arial"/>
                <a:cs typeface="Arial"/>
                <a:sym typeface="Arial"/>
              </a:defRPr>
            </a:lvl9pPr>
          </a:lstStyle>
          <a:p/>
        </p:txBody>
      </p:sp>
      <p:sp>
        <p:nvSpPr>
          <p:cNvPr id="39" name="Shape 39"/>
          <p:cNvSpPr txBox="1"/>
          <p:nvPr>
            <p:ph idx="2" type="body"/>
          </p:nvPr>
        </p:nvSpPr>
        <p:spPr>
          <a:xfrm>
            <a:off x="4939500" y="724075"/>
            <a:ext cx="3837000" cy="3695099"/>
          </a:xfrm>
          <a:prstGeom prst="rect">
            <a:avLst/>
          </a:prstGeom>
          <a:noFill/>
          <a:ln>
            <a:noFill/>
          </a:ln>
        </p:spPr>
        <p:txBody>
          <a:bodyPr anchorCtr="0" anchor="ctr" bIns="91425" lIns="91425" rIns="91425" tIns="91425"/>
          <a:lstStyle>
            <a:lvl1pPr indent="0" lvl="0" marL="0" marR="0" rtl="0" algn="l">
              <a:lnSpc>
                <a:spcPct val="115000"/>
              </a:lnSpc>
              <a:spcBef>
                <a:spcPts val="0"/>
              </a:spcBef>
              <a:spcAft>
                <a:spcPts val="160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40" name="Shape 40"/>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dk2"/>
              </a:buClr>
              <a:buFont typeface="Arial"/>
              <a:buNone/>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None/>
              <a:defRPr b="0" i="0" sz="1400" u="none" cap="none" strike="noStrike">
                <a:solidFill>
                  <a:schemeClr val="dk2"/>
                </a:solidFill>
                <a:latin typeface="Arial"/>
                <a:ea typeface="Arial"/>
                <a:cs typeface="Arial"/>
                <a:sym typeface="Arial"/>
              </a:defRPr>
            </a:lvl9pPr>
          </a:lstStyle>
          <a:p/>
        </p:txBody>
      </p:sp>
      <p:sp>
        <p:nvSpPr>
          <p:cNvPr id="43" name="Shape 43"/>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s" sz="1400" u="none" cap="none" strike="noStrike">
                <a:solidFill>
                  <a:srgbClr val="000000"/>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4.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Arial"/>
              <a:buNone/>
              <a:defRPr b="0" i="0" sz="2800" u="none" cap="none" strike="noStrike">
                <a:solidFill>
                  <a:schemeClr val="dk1"/>
                </a:solidFill>
                <a:latin typeface="Arial"/>
                <a:ea typeface="Arial"/>
                <a:cs typeface="Arial"/>
                <a:sym typeface="Arial"/>
              </a:defRPr>
            </a:lvl1pPr>
            <a:lvl2pPr indent="0" lvl="1">
              <a:spcBef>
                <a:spcPts val="0"/>
              </a:spcBef>
              <a:buClr>
                <a:schemeClr val="dk1"/>
              </a:buClr>
              <a:buFont typeface="Arial"/>
              <a:buNone/>
              <a:defRPr sz="2800">
                <a:solidFill>
                  <a:schemeClr val="dk1"/>
                </a:solidFill>
              </a:defRPr>
            </a:lvl2pPr>
            <a:lvl3pPr indent="0" lvl="2">
              <a:spcBef>
                <a:spcPts val="0"/>
              </a:spcBef>
              <a:buClr>
                <a:schemeClr val="dk1"/>
              </a:buClr>
              <a:buFont typeface="Arial"/>
              <a:buNone/>
              <a:defRPr sz="2800">
                <a:solidFill>
                  <a:schemeClr val="dk1"/>
                </a:solidFill>
              </a:defRPr>
            </a:lvl3pPr>
            <a:lvl4pPr indent="0" lvl="3">
              <a:spcBef>
                <a:spcPts val="0"/>
              </a:spcBef>
              <a:buClr>
                <a:schemeClr val="dk1"/>
              </a:buClr>
              <a:buFont typeface="Arial"/>
              <a:buNone/>
              <a:defRPr sz="2800">
                <a:solidFill>
                  <a:schemeClr val="dk1"/>
                </a:solidFill>
              </a:defRPr>
            </a:lvl4pPr>
            <a:lvl5pPr indent="0" lvl="4">
              <a:spcBef>
                <a:spcPts val="0"/>
              </a:spcBef>
              <a:buClr>
                <a:schemeClr val="dk1"/>
              </a:buClr>
              <a:buFont typeface="Arial"/>
              <a:buNone/>
              <a:defRPr sz="2800">
                <a:solidFill>
                  <a:schemeClr val="dk1"/>
                </a:solidFill>
              </a:defRPr>
            </a:lvl5pPr>
            <a:lvl6pPr indent="0" lvl="5">
              <a:spcBef>
                <a:spcPts val="0"/>
              </a:spcBef>
              <a:buClr>
                <a:schemeClr val="dk1"/>
              </a:buClr>
              <a:buFont typeface="Arial"/>
              <a:buNone/>
              <a:defRPr sz="2800">
                <a:solidFill>
                  <a:schemeClr val="dk1"/>
                </a:solidFill>
              </a:defRPr>
            </a:lvl6pPr>
            <a:lvl7pPr indent="0" lvl="6">
              <a:spcBef>
                <a:spcPts val="0"/>
              </a:spcBef>
              <a:buClr>
                <a:schemeClr val="dk1"/>
              </a:buClr>
              <a:buFont typeface="Arial"/>
              <a:buNone/>
              <a:defRPr sz="2800">
                <a:solidFill>
                  <a:schemeClr val="dk1"/>
                </a:solidFill>
              </a:defRPr>
            </a:lvl7pPr>
            <a:lvl8pPr indent="0" lvl="7">
              <a:spcBef>
                <a:spcPts val="0"/>
              </a:spcBef>
              <a:buClr>
                <a:schemeClr val="dk1"/>
              </a:buClr>
              <a:buFont typeface="Arial"/>
              <a:buNone/>
              <a:defRPr sz="2800">
                <a:solidFill>
                  <a:schemeClr val="dk1"/>
                </a:solidFill>
              </a:defRPr>
            </a:lvl8pPr>
            <a:lvl9pPr indent="0" lvl="8">
              <a:spcBef>
                <a:spcPts val="0"/>
              </a:spcBef>
              <a:buClr>
                <a:schemeClr val="dk1"/>
              </a:buClr>
              <a:buFont typeface="Arial"/>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indent="0" lvl="0" marL="0" marR="0" rtl="0" algn="l">
              <a:lnSpc>
                <a:spcPct val="115000"/>
              </a:lnSpc>
              <a:spcBef>
                <a:spcPts val="0"/>
              </a:spcBef>
              <a:spcAft>
                <a:spcPts val="1600"/>
              </a:spcAft>
              <a:buClr>
                <a:schemeClr val="dk2"/>
              </a:buClr>
              <a:buFont typeface="Arial"/>
              <a:buChar char="●"/>
              <a:defRPr b="0" i="0" sz="1800" u="none" cap="none" strike="noStrike">
                <a:solidFill>
                  <a:schemeClr val="dk2"/>
                </a:solidFill>
                <a:latin typeface="Arial"/>
                <a:ea typeface="Arial"/>
                <a:cs typeface="Arial"/>
                <a:sym typeface="Arial"/>
              </a:defRPr>
            </a:lvl1pPr>
            <a:lvl2pPr indent="0" lvl="1" marL="4572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2pPr>
            <a:lvl3pPr indent="0" lvl="2" marL="9144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3pPr>
            <a:lvl4pPr indent="0" lvl="3" marL="13716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4pPr>
            <a:lvl5pPr indent="0" lvl="4" marL="18288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5pPr>
            <a:lvl6pPr indent="0" lvl="5" marL="22860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6pPr>
            <a:lvl7pPr indent="0" lvl="6" marL="27432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7pPr>
            <a:lvl8pPr indent="0" lvl="7" marL="32004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8pPr>
            <a:lvl9pPr indent="0" lvl="8" marL="3657600" marR="0" rtl="0" algn="l">
              <a:lnSpc>
                <a:spcPct val="115000"/>
              </a:lnSpc>
              <a:spcBef>
                <a:spcPts val="0"/>
              </a:spcBef>
              <a:spcAft>
                <a:spcPts val="1600"/>
              </a:spcAft>
              <a:buClr>
                <a:schemeClr val="dk2"/>
              </a:buClr>
              <a:buFont typeface="Arial"/>
              <a:buChar char="■"/>
              <a:defRPr b="0" i="0" sz="14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indent="0" lvl="0" marL="0" marR="0" rtl="0" algn="r">
              <a:lnSpc>
                <a:spcPct val="100000"/>
              </a:lnSpc>
              <a:spcBef>
                <a:spcPts val="0"/>
              </a:spcBef>
              <a:spcAft>
                <a:spcPts val="0"/>
              </a:spcAft>
              <a:buClr>
                <a:schemeClr val="dk2"/>
              </a:buClr>
              <a:buSzPct val="25000"/>
              <a:buFont typeface="Arial"/>
              <a:buNone/>
            </a:pPr>
            <a:fld id="{00000000-1234-1234-1234-123412341234}" type="slidenum">
              <a:rPr b="0" i="0" lang="es" sz="1000" u="none" cap="none" strike="noStrike">
                <a:solidFill>
                  <a:schemeClr val="dk2"/>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SzPct val="33333"/>
              <a:buNone/>
              <a:defRPr b="0" i="0" sz="3600" u="none" cap="none" strike="noStrike">
                <a:solidFill>
                  <a:schemeClr val="dk2"/>
                </a:solidFill>
                <a:latin typeface="Times New Roman"/>
                <a:ea typeface="Times New Roman"/>
                <a:cs typeface="Times New Roman"/>
                <a:sym typeface="Times New Roman"/>
              </a:defRPr>
            </a:lvl9pPr>
          </a:lstStyle>
          <a:p/>
        </p:txBody>
      </p:sp>
      <p:sp>
        <p:nvSpPr>
          <p:cNvPr id="52" name="Shape 52"/>
          <p:cNvSpPr txBox="1"/>
          <p:nvPr>
            <p:ph idx="1" type="body"/>
          </p:nvPr>
        </p:nvSpPr>
        <p:spPr>
          <a:xfrm>
            <a:off x="685800" y="1485185"/>
            <a:ext cx="7772400" cy="3086999"/>
          </a:xfrm>
          <a:prstGeom prst="rect">
            <a:avLst/>
          </a:prstGeom>
          <a:noFill/>
          <a:ln>
            <a:noFill/>
          </a:ln>
        </p:spPr>
        <p:txBody>
          <a:bodyPr anchorCtr="0" anchor="t" bIns="75425" lIns="75425" rIns="75425" tIns="75425"/>
          <a:lstStyle>
            <a:lvl1pPr indent="-114300" lvl="0" marL="279400" marR="0" rtl="0" algn="l">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88900" lvl="1" marL="609600" marR="0" rtl="0" algn="l">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88900" lvl="3" marL="1320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88900" lvl="4" marL="17018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76200" lvl="5" marL="2070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88900" lvl="6" marL="2451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88900" lvl="7" marL="28321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76200" lvl="8" marL="3200400" marR="0" rtl="0" algn="l">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53" name="Shape 53"/>
          <p:cNvSpPr txBox="1"/>
          <p:nvPr>
            <p:ph idx="10" type="dt"/>
          </p:nvPr>
        </p:nvSpPr>
        <p:spPr>
          <a:xfrm>
            <a:off x="685800" y="4685942"/>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9pPr>
          </a:lstStyle>
          <a:p/>
        </p:txBody>
      </p:sp>
      <p:sp>
        <p:nvSpPr>
          <p:cNvPr id="54" name="Shape 54"/>
          <p:cNvSpPr txBox="1"/>
          <p:nvPr>
            <p:ph idx="11" type="ftr"/>
          </p:nvPr>
        </p:nvSpPr>
        <p:spPr>
          <a:xfrm>
            <a:off x="3123247" y="4685942"/>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SzPct val="60000"/>
              <a:buNone/>
              <a:defRPr b="0" i="0" sz="2000" u="none" cap="none" strike="noStrike">
                <a:solidFill>
                  <a:schemeClr val="dk1"/>
                </a:solidFill>
                <a:latin typeface="Times New Roman"/>
                <a:ea typeface="Times New Roman"/>
                <a:cs typeface="Times New Roman"/>
                <a:sym typeface="Times New Roman"/>
              </a:defRPr>
            </a:lvl9pPr>
          </a:lstStyle>
          <a:p/>
        </p:txBody>
      </p:sp>
      <p:sp>
        <p:nvSpPr>
          <p:cNvPr id="55" name="Shape 55"/>
          <p:cNvSpPr txBox="1"/>
          <p:nvPr>
            <p:ph idx="12" type="sldNum"/>
          </p:nvPr>
        </p:nvSpPr>
        <p:spPr>
          <a:xfrm>
            <a:off x="6552247" y="4685942"/>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685800" y="456485"/>
            <a:ext cx="7772400" cy="858300"/>
          </a:xfrm>
          <a:prstGeom prst="rect">
            <a:avLst/>
          </a:prstGeom>
          <a:noFill/>
          <a:ln>
            <a:noFill/>
          </a:ln>
        </p:spPr>
        <p:txBody>
          <a:bodyPr anchorCtr="0" anchor="ctr" bIns="75425" lIns="75425" rIns="75425" tIns="75425"/>
          <a:lstStyle>
            <a:lvl1pPr indent="0" lvl="0" marL="0" marR="0" rtl="0" algn="ctr">
              <a:lnSpc>
                <a:spcPct val="100000"/>
              </a:lnSpc>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1pPr>
            <a:lvl2pPr indent="0" lvl="1" marL="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2pPr>
            <a:lvl3pPr indent="0" lvl="2" marL="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3pPr>
            <a:lvl4pPr indent="0" lvl="3" marL="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4pPr>
            <a:lvl5pPr indent="0" lvl="4" marL="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5pPr>
            <a:lvl6pPr indent="0" lvl="5" marL="38100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6pPr>
            <a:lvl7pPr indent="0" lvl="6" marL="74930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7pPr>
            <a:lvl8pPr indent="0" lvl="7" marL="113030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8pPr>
            <a:lvl9pPr indent="0" lvl="8" marL="1511300" marR="0" rtl="0" algn="ctr">
              <a:spcBef>
                <a:spcPts val="0"/>
              </a:spcBef>
              <a:spcAft>
                <a:spcPts val="0"/>
              </a:spcAft>
              <a:buClr>
                <a:schemeClr val="dk2"/>
              </a:buClr>
              <a:buSzPct val="33333"/>
              <a:buFont typeface="Times New Roman"/>
              <a:buNone/>
              <a:defRPr b="0" i="0" sz="3600" u="none" cap="none" strike="noStrike">
                <a:solidFill>
                  <a:schemeClr val="dk2"/>
                </a:solidFill>
                <a:latin typeface="Times New Roman"/>
                <a:ea typeface="Times New Roman"/>
                <a:cs typeface="Times New Roman"/>
                <a:sym typeface="Times New Roman"/>
              </a:defRPr>
            </a:lvl9pPr>
          </a:lstStyle>
          <a:p/>
        </p:txBody>
      </p:sp>
      <p:sp>
        <p:nvSpPr>
          <p:cNvPr id="127" name="Shape 127"/>
          <p:cNvSpPr txBox="1"/>
          <p:nvPr>
            <p:ph idx="1" type="body"/>
          </p:nvPr>
        </p:nvSpPr>
        <p:spPr>
          <a:xfrm>
            <a:off x="685800" y="1485185"/>
            <a:ext cx="7772400" cy="3086999"/>
          </a:xfrm>
          <a:prstGeom prst="rect">
            <a:avLst/>
          </a:prstGeom>
          <a:noFill/>
          <a:ln>
            <a:noFill/>
          </a:ln>
        </p:spPr>
        <p:txBody>
          <a:bodyPr anchorCtr="0" anchor="t" bIns="75425" lIns="75425" rIns="75425" tIns="75425"/>
          <a:lstStyle>
            <a:lvl1pPr indent="50800" lvl="0" marL="279400" marR="0" rtl="0" algn="l">
              <a:lnSpc>
                <a:spcPct val="100000"/>
              </a:lnSpc>
              <a:spcBef>
                <a:spcPts val="500"/>
              </a:spcBef>
              <a:spcAft>
                <a:spcPts val="0"/>
              </a:spcAft>
              <a:buClr>
                <a:schemeClr val="dk1"/>
              </a:buClr>
              <a:buSzPct val="100000"/>
              <a:buFont typeface="Times New Roman"/>
              <a:buChar char="•"/>
              <a:defRPr b="0" i="0" sz="2600" u="none" cap="none" strike="noStrike">
                <a:solidFill>
                  <a:schemeClr val="dk1"/>
                </a:solidFill>
                <a:latin typeface="Times New Roman"/>
                <a:ea typeface="Times New Roman"/>
                <a:cs typeface="Times New Roman"/>
                <a:sym typeface="Times New Roman"/>
              </a:defRPr>
            </a:lvl1pPr>
            <a:lvl2pPr indent="63500" lvl="1" marL="609600" marR="0" rtl="0" algn="l">
              <a:lnSpc>
                <a:spcPct val="100000"/>
              </a:lnSpc>
              <a:spcBef>
                <a:spcPts val="500"/>
              </a:spcBef>
              <a:spcAft>
                <a:spcPts val="0"/>
              </a:spcAft>
              <a:buClr>
                <a:schemeClr val="dk1"/>
              </a:buClr>
              <a:buSzPct val="100000"/>
              <a:buFont typeface="Times New Roman"/>
              <a:buChar char="–"/>
              <a:defRPr b="0" i="0" sz="2300" u="none" cap="none" strike="noStrike">
                <a:solidFill>
                  <a:schemeClr val="dk1"/>
                </a:solidFill>
                <a:latin typeface="Times New Roman"/>
                <a:ea typeface="Times New Roman"/>
                <a:cs typeface="Times New Roman"/>
                <a:sym typeface="Times New Roman"/>
              </a:defRPr>
            </a:lvl2pPr>
            <a:lvl3pPr indent="63500" lvl="2" marL="9398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3pPr>
            <a:lvl4pPr indent="25400" lvl="3" marL="1320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4pPr>
            <a:lvl5pPr indent="12700" lvl="4" marL="17018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5pPr>
            <a:lvl6pPr indent="25400" lvl="5" marL="2070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6pPr>
            <a:lvl7pPr indent="25400" lvl="6" marL="2451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7pPr>
            <a:lvl8pPr indent="12700" lvl="7" marL="28321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8pPr>
            <a:lvl9pPr indent="25400" lvl="8" marL="3200400" marR="0" rtl="0" algn="l">
              <a:lnSpc>
                <a:spcPct val="100000"/>
              </a:lnSpc>
              <a:spcBef>
                <a:spcPts val="300"/>
              </a:spcBef>
              <a:spcAft>
                <a:spcPts val="0"/>
              </a:spcAft>
              <a:buClr>
                <a:schemeClr val="dk1"/>
              </a:buClr>
              <a:buSzPct val="100000"/>
              <a:buFont typeface="Times New Roman"/>
              <a:buChar char="»"/>
              <a:defRPr b="0" i="0" sz="1700" u="none" cap="none" strike="noStrike">
                <a:solidFill>
                  <a:schemeClr val="dk1"/>
                </a:solidFill>
                <a:latin typeface="Times New Roman"/>
                <a:ea typeface="Times New Roman"/>
                <a:cs typeface="Times New Roman"/>
                <a:sym typeface="Times New Roman"/>
              </a:defRPr>
            </a:lvl9pPr>
          </a:lstStyle>
          <a:p/>
        </p:txBody>
      </p:sp>
      <p:sp>
        <p:nvSpPr>
          <p:cNvPr id="128" name="Shape 128"/>
          <p:cNvSpPr txBox="1"/>
          <p:nvPr>
            <p:ph idx="10" type="dt"/>
          </p:nvPr>
        </p:nvSpPr>
        <p:spPr>
          <a:xfrm>
            <a:off x="685800" y="4685941"/>
            <a:ext cx="19059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29" name="Shape 129"/>
          <p:cNvSpPr txBox="1"/>
          <p:nvPr>
            <p:ph idx="11" type="ftr"/>
          </p:nvPr>
        </p:nvSpPr>
        <p:spPr>
          <a:xfrm>
            <a:off x="3123247" y="4685941"/>
            <a:ext cx="2897700" cy="344100"/>
          </a:xfrm>
          <a:prstGeom prst="rect">
            <a:avLst/>
          </a:prstGeom>
          <a:noFill/>
          <a:ln>
            <a:noFill/>
          </a:ln>
        </p:spPr>
        <p:txBody>
          <a:bodyPr anchorCtr="0" anchor="t" bIns="75425" lIns="75425" rIns="75425" tIns="75425"/>
          <a:lstStyle>
            <a:lvl1pPr indent="0" lvl="0" marL="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1pPr>
            <a:lvl2pPr indent="0" lvl="1" marL="3810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2pPr>
            <a:lvl3pPr indent="0" lvl="2" marL="749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3pPr>
            <a:lvl4pPr indent="0" lvl="3" marL="1130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4pPr>
            <a:lvl5pPr indent="0" lvl="4" marL="1511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5pPr>
            <a:lvl6pPr indent="0" lvl="5" marL="18923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6pPr>
            <a:lvl7pPr indent="0" lvl="6" marL="26416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7pPr>
            <a:lvl8pPr indent="0" lvl="7" marL="37719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8pPr>
            <a:lvl9pPr indent="0" lvl="8" marL="5283200" marR="0" rtl="0" algn="l">
              <a:lnSpc>
                <a:spcPct val="100000"/>
              </a:lnSpc>
              <a:spcBef>
                <a:spcPts val="0"/>
              </a:spcBef>
              <a:spcAft>
                <a:spcPts val="0"/>
              </a:spcAft>
              <a:buClr>
                <a:schemeClr val="dk1"/>
              </a:buClr>
              <a:buSzPct val="60000"/>
              <a:buFont typeface="Times New Roman"/>
              <a:buNone/>
              <a:defRPr b="0" i="0" sz="2000" u="none" cap="none" strike="noStrike">
                <a:solidFill>
                  <a:schemeClr val="dk1"/>
                </a:solidFill>
                <a:latin typeface="Times New Roman"/>
                <a:ea typeface="Times New Roman"/>
                <a:cs typeface="Times New Roman"/>
                <a:sym typeface="Times New Roman"/>
              </a:defRPr>
            </a:lvl9pPr>
          </a:lstStyle>
          <a:p/>
        </p:txBody>
      </p:sp>
      <p:sp>
        <p:nvSpPr>
          <p:cNvPr id="130" name="Shape 130"/>
          <p:cNvSpPr txBox="1"/>
          <p:nvPr>
            <p:ph idx="12" type="sldNum"/>
          </p:nvPr>
        </p:nvSpPr>
        <p:spPr>
          <a:xfrm>
            <a:off x="6552247" y="4685941"/>
            <a:ext cx="1907400" cy="344100"/>
          </a:xfrm>
          <a:prstGeom prst="rect">
            <a:avLst/>
          </a:prstGeom>
          <a:noFill/>
          <a:ln>
            <a:noFill/>
          </a:ln>
        </p:spPr>
        <p:txBody>
          <a:bodyPr anchorCtr="0" anchor="t" bIns="37700" lIns="75425" rIns="75425" tIns="37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s" sz="12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youtube.com/watch?v=8hZuG1ZNjy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hyperlink" Target="https://www.youtube.com/watch?v=FdQ87SOfb7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6.png"/><Relationship Id="rId4" Type="http://schemas.openxmlformats.org/officeDocument/2006/relationships/hyperlink" Target="https://www.youtube.com/watch?v=AMTAQ-AJS4Y"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youtube.com/watch?v=daaHi0jtHlw"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ytimg.com/vi/ty28Ujv_vZY/maxresdefault.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Shape 204"/>
          <p:cNvSpPr txBox="1"/>
          <p:nvPr>
            <p:ph type="ctrTitle"/>
          </p:nvPr>
        </p:nvSpPr>
        <p:spPr>
          <a:xfrm>
            <a:off x="311708" y="744575"/>
            <a:ext cx="8520599" cy="2052599"/>
          </a:xfrm>
          <a:prstGeom prst="rect">
            <a:avLst/>
          </a:prstGeom>
          <a:noFill/>
          <a:ln>
            <a:noFill/>
          </a:ln>
        </p:spPr>
        <p:txBody>
          <a:bodyPr anchorCtr="0" anchor="b"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0" i="0" lang="es" sz="5200" u="none" cap="none" strike="noStrike">
                <a:solidFill>
                  <a:schemeClr val="dk1"/>
                </a:solidFill>
                <a:latin typeface="Arial"/>
                <a:ea typeface="Arial"/>
                <a:cs typeface="Arial"/>
                <a:sym typeface="Arial"/>
              </a:rPr>
              <a:t>Repaso</a:t>
            </a:r>
          </a:p>
        </p:txBody>
      </p:sp>
      <p:sp>
        <p:nvSpPr>
          <p:cNvPr id="205" name="Shape 205"/>
          <p:cNvSpPr txBox="1"/>
          <p:nvPr>
            <p:ph idx="1" type="subTitle"/>
          </p:nvPr>
        </p:nvSpPr>
        <p:spPr>
          <a:xfrm>
            <a:off x="311700" y="2834125"/>
            <a:ext cx="8520599" cy="7926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2"/>
              </a:buClr>
              <a:buSzPct val="25000"/>
              <a:buFont typeface="Arial"/>
              <a:buNone/>
            </a:pPr>
            <a:r>
              <a:rPr b="0" i="0" lang="es" sz="2800" u="none" cap="none" strike="noStrike">
                <a:solidFill>
                  <a:schemeClr val="dk2"/>
                </a:solidFill>
                <a:latin typeface="Arial"/>
                <a:ea typeface="Arial"/>
                <a:cs typeface="Arial"/>
                <a:sym typeface="Arial"/>
              </a:rPr>
              <a:t>de Español 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67975" y="0"/>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chemeClr val="dk1"/>
                </a:solidFill>
                <a:latin typeface="Arial"/>
                <a:ea typeface="Arial"/>
                <a:cs typeface="Arial"/>
                <a:sym typeface="Arial"/>
              </a:rPr>
              <a:t>Entrevista</a:t>
            </a:r>
          </a:p>
        </p:txBody>
      </p:sp>
      <p:sp>
        <p:nvSpPr>
          <p:cNvPr id="259" name="Shape 259"/>
          <p:cNvSpPr txBox="1"/>
          <p:nvPr>
            <p:ph idx="1" type="body"/>
          </p:nvPr>
        </p:nvSpPr>
        <p:spPr>
          <a:xfrm>
            <a:off x="311700" y="572700"/>
            <a:ext cx="8520599" cy="4379400"/>
          </a:xfrm>
          <a:prstGeom prst="rect">
            <a:avLst/>
          </a:prstGeom>
          <a:noFill/>
          <a:ln>
            <a:noFill/>
          </a:ln>
        </p:spPr>
        <p:txBody>
          <a:bodyPr anchorCtr="0" anchor="t" bIns="91425" lIns="91425" rIns="91425" tIns="91425">
            <a:noAutofit/>
          </a:bodyPr>
          <a:lstStyle/>
          <a:p>
            <a:pPr indent="-381000" lvl="0" marL="457200" marR="0" rtl="0" algn="l">
              <a:lnSpc>
                <a:spcPct val="100000"/>
              </a:lnSpc>
              <a:spcBef>
                <a:spcPts val="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Entrevista (</a:t>
            </a:r>
            <a:r>
              <a:rPr b="0" i="1" lang="es" sz="2600" u="none" cap="none" strike="noStrike">
                <a:solidFill>
                  <a:srgbClr val="000000"/>
                </a:solidFill>
                <a:latin typeface="Arial"/>
                <a:ea typeface="Arial"/>
                <a:cs typeface="Arial"/>
                <a:sym typeface="Arial"/>
              </a:rPr>
              <a:t>interview</a:t>
            </a:r>
            <a:r>
              <a:rPr b="0" i="0" lang="es" sz="2600" u="none" cap="none" strike="noStrike">
                <a:solidFill>
                  <a:srgbClr val="000000"/>
                </a:solidFill>
                <a:latin typeface="Arial"/>
                <a:ea typeface="Arial"/>
                <a:cs typeface="Arial"/>
                <a:sym typeface="Arial"/>
              </a:rPr>
              <a:t>) a tu compañero. Apunte (</a:t>
            </a:r>
            <a:r>
              <a:rPr b="0" i="1" lang="es" sz="2600" u="none" cap="none" strike="noStrike">
                <a:solidFill>
                  <a:srgbClr val="000000"/>
                </a:solidFill>
                <a:latin typeface="Arial"/>
                <a:ea typeface="Arial"/>
                <a:cs typeface="Arial"/>
                <a:sym typeface="Arial"/>
              </a:rPr>
              <a:t>jot down</a:t>
            </a:r>
            <a:r>
              <a:rPr b="0" i="0" lang="es" sz="2600" u="none" cap="none" strike="noStrike">
                <a:solidFill>
                  <a:srgbClr val="000000"/>
                </a:solidFill>
                <a:latin typeface="Arial"/>
                <a:ea typeface="Arial"/>
                <a:cs typeface="Arial"/>
                <a:sym typeface="Arial"/>
              </a:rPr>
              <a:t>) sus respuestas (</a:t>
            </a:r>
            <a:r>
              <a:rPr b="0" i="1" lang="es" sz="2600" u="none" cap="none" strike="noStrike">
                <a:solidFill>
                  <a:srgbClr val="000000"/>
                </a:solidFill>
                <a:latin typeface="Arial"/>
                <a:ea typeface="Arial"/>
                <a:cs typeface="Arial"/>
                <a:sym typeface="Arial"/>
              </a:rPr>
              <a:t>responses</a:t>
            </a:r>
            <a:r>
              <a:rPr b="0" i="0" lang="es" sz="2600" u="none" cap="none" strike="noStrike">
                <a:solidFill>
                  <a:srgbClr val="000000"/>
                </a:solidFill>
                <a:latin typeface="Arial"/>
                <a:ea typeface="Arial"/>
                <a:cs typeface="Arial"/>
                <a:sym typeface="Arial"/>
              </a:rPr>
              <a:t>).</a:t>
            </a:r>
          </a:p>
          <a:p>
            <a:pPr indent="-381000" lvl="1" marL="914400" marR="0" rtl="0" algn="l">
              <a:lnSpc>
                <a:spcPct val="100000"/>
              </a:lnSpc>
              <a:spcBef>
                <a:spcPts val="0"/>
              </a:spcBef>
              <a:spcAft>
                <a:spcPts val="0"/>
              </a:spcAft>
              <a:buClr>
                <a:srgbClr val="000000"/>
              </a:buClr>
              <a:buSzPct val="100000"/>
              <a:buFont typeface="Arial"/>
              <a:buAutoNum type="alphaLcPeriod"/>
            </a:pPr>
            <a:r>
              <a:rPr b="0" i="0" lang="es" sz="2600" u="none" cap="none" strike="noStrike">
                <a:solidFill>
                  <a:srgbClr val="000000"/>
                </a:solidFill>
                <a:latin typeface="Arial"/>
                <a:ea typeface="Arial"/>
                <a:cs typeface="Arial"/>
                <a:sym typeface="Arial"/>
              </a:rPr>
              <a:t>¿De dónde eres?</a:t>
            </a:r>
          </a:p>
          <a:p>
            <a:pPr indent="-381000" lvl="1" marL="914400" marR="0" rtl="0" algn="l">
              <a:lnSpc>
                <a:spcPct val="100000"/>
              </a:lnSpc>
              <a:spcBef>
                <a:spcPts val="0"/>
              </a:spcBef>
              <a:spcAft>
                <a:spcPts val="0"/>
              </a:spcAft>
              <a:buClr>
                <a:srgbClr val="000000"/>
              </a:buClr>
              <a:buSzPct val="100000"/>
              <a:buFont typeface="Arial"/>
              <a:buAutoNum type="alphaLcPeriod"/>
            </a:pPr>
            <a:r>
              <a:rPr b="0" i="0" lang="es" sz="2600" u="none" cap="none" strike="noStrike">
                <a:solidFill>
                  <a:srgbClr val="000000"/>
                </a:solidFill>
                <a:latin typeface="Arial"/>
                <a:ea typeface="Arial"/>
                <a:cs typeface="Arial"/>
                <a:sym typeface="Arial"/>
              </a:rPr>
              <a:t>¿Cómo eres?</a:t>
            </a:r>
          </a:p>
          <a:p>
            <a:pPr indent="-381000" lvl="1" marL="914400" marR="0" rtl="0" algn="l">
              <a:lnSpc>
                <a:spcPct val="100000"/>
              </a:lnSpc>
              <a:spcBef>
                <a:spcPts val="0"/>
              </a:spcBef>
              <a:spcAft>
                <a:spcPts val="0"/>
              </a:spcAft>
              <a:buClr>
                <a:srgbClr val="000000"/>
              </a:buClr>
              <a:buSzPct val="100000"/>
              <a:buFont typeface="Arial"/>
              <a:buAutoNum type="alphaLcPeriod"/>
            </a:pPr>
            <a:r>
              <a:rPr b="0" i="0" lang="es" sz="2600" u="none" cap="none" strike="noStrike">
                <a:solidFill>
                  <a:srgbClr val="000000"/>
                </a:solidFill>
                <a:latin typeface="Arial"/>
                <a:ea typeface="Arial"/>
                <a:cs typeface="Arial"/>
                <a:sym typeface="Arial"/>
              </a:rPr>
              <a:t>¿Cuántos años tienes?</a:t>
            </a:r>
          </a:p>
          <a:p>
            <a:pPr indent="-381000" lvl="1" marL="914400" marR="0" rtl="0" algn="l">
              <a:lnSpc>
                <a:spcPct val="100000"/>
              </a:lnSpc>
              <a:spcBef>
                <a:spcPts val="0"/>
              </a:spcBef>
              <a:spcAft>
                <a:spcPts val="0"/>
              </a:spcAft>
              <a:buClr>
                <a:srgbClr val="000000"/>
              </a:buClr>
              <a:buSzPct val="100000"/>
              <a:buFont typeface="Arial"/>
              <a:buAutoNum type="alphaLcPeriod"/>
            </a:pPr>
            <a:r>
              <a:rPr b="0" i="0" lang="es" sz="2600" u="none" cap="none" strike="noStrike">
                <a:solidFill>
                  <a:srgbClr val="000000"/>
                </a:solidFill>
                <a:latin typeface="Arial"/>
                <a:ea typeface="Arial"/>
                <a:cs typeface="Arial"/>
                <a:sym typeface="Arial"/>
              </a:rPr>
              <a:t>¿Tienes hermanos? ¿Cuántos?</a:t>
            </a:r>
          </a:p>
          <a:p>
            <a:pPr indent="-381000" lvl="1" marL="914400" marR="0" rtl="0" algn="l">
              <a:lnSpc>
                <a:spcPct val="100000"/>
              </a:lnSpc>
              <a:spcBef>
                <a:spcPts val="0"/>
              </a:spcBef>
              <a:spcAft>
                <a:spcPts val="0"/>
              </a:spcAft>
              <a:buClr>
                <a:srgbClr val="000000"/>
              </a:buClr>
              <a:buSzPct val="100000"/>
              <a:buFont typeface="Arial"/>
              <a:buAutoNum type="alphaLcPeriod"/>
            </a:pPr>
            <a:r>
              <a:rPr b="0" i="0" lang="es" sz="2600" u="none" cap="none" strike="noStrike">
                <a:solidFill>
                  <a:srgbClr val="000000"/>
                </a:solidFill>
                <a:latin typeface="Arial"/>
                <a:ea typeface="Arial"/>
                <a:cs typeface="Arial"/>
                <a:sym typeface="Arial"/>
              </a:rPr>
              <a:t>¿Tienes mascotas? ¿Cuántos y qué tipo?</a:t>
            </a:r>
          </a:p>
          <a:p>
            <a:pPr indent="-381000" lvl="1" marL="914400" marR="0" rtl="0" algn="l">
              <a:lnSpc>
                <a:spcPct val="100000"/>
              </a:lnSpc>
              <a:spcBef>
                <a:spcPts val="0"/>
              </a:spcBef>
              <a:spcAft>
                <a:spcPts val="0"/>
              </a:spcAft>
              <a:buClr>
                <a:srgbClr val="000000"/>
              </a:buClr>
              <a:buSzPct val="100000"/>
              <a:buFont typeface="Arial"/>
              <a:buAutoNum type="alphaLcPeriod"/>
            </a:pPr>
            <a:r>
              <a:rPr b="0" i="0" lang="es" sz="2600" u="none" cap="none" strike="noStrike">
                <a:solidFill>
                  <a:srgbClr val="000000"/>
                </a:solidFill>
                <a:latin typeface="Arial"/>
                <a:ea typeface="Arial"/>
                <a:cs typeface="Arial"/>
                <a:sym typeface="Arial"/>
              </a:rPr>
              <a:t>¿Cuál es tu curso favorito (ahora)?</a:t>
            </a:r>
          </a:p>
          <a:p>
            <a:pPr indent="-381000" lvl="0" marL="457200" marR="0" rtl="0" algn="l">
              <a:lnSpc>
                <a:spcPct val="100000"/>
              </a:lnSpc>
              <a:spcBef>
                <a:spcPts val="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Compara y contrasta sus respuestas. Escribe (</a:t>
            </a:r>
            <a:r>
              <a:rPr b="0" i="1" lang="es" sz="2600" u="none" cap="none" strike="noStrike">
                <a:solidFill>
                  <a:srgbClr val="000000"/>
                </a:solidFill>
                <a:latin typeface="Arial"/>
                <a:ea typeface="Arial"/>
                <a:cs typeface="Arial"/>
                <a:sym typeface="Arial"/>
              </a:rPr>
              <a:t>write</a:t>
            </a:r>
            <a:r>
              <a:rPr b="0" i="0" lang="es" sz="2600" u="none" cap="none" strike="noStrike">
                <a:solidFill>
                  <a:srgbClr val="000000"/>
                </a:solidFill>
                <a:latin typeface="Arial"/>
                <a:ea typeface="Arial"/>
                <a:cs typeface="Arial"/>
                <a:sym typeface="Arial"/>
              </a:rPr>
              <a:t>) dos comparaciones y/o contrastes.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Shape 264"/>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3600" u="none" cap="none" strike="noStrike">
                <a:solidFill>
                  <a:srgbClr val="0070C0"/>
                </a:solidFill>
                <a:latin typeface="Arial"/>
                <a:ea typeface="Arial"/>
                <a:cs typeface="Arial"/>
                <a:sym typeface="Arial"/>
              </a:rPr>
              <a:t>Reconstrucción</a:t>
            </a:r>
          </a:p>
        </p:txBody>
      </p:sp>
      <p:sp>
        <p:nvSpPr>
          <p:cNvPr id="265" name="Shape 265"/>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3200" u="none" cap="none" strike="noStrike">
                <a:solidFill>
                  <a:schemeClr val="dk1"/>
                </a:solidFill>
                <a:latin typeface="Arial"/>
                <a:ea typeface="Arial"/>
                <a:cs typeface="Arial"/>
                <a:sym typeface="Arial"/>
              </a:rPr>
              <a:t>I will read a paragraph twice. The first time, just listen. The second time, jot down a few notes.</a:t>
            </a:r>
          </a:p>
          <a:p>
            <a:pPr indent="0" lvl="0" marL="0" marR="0" rtl="0" algn="l">
              <a:lnSpc>
                <a:spcPct val="115000"/>
              </a:lnSpc>
              <a:spcBef>
                <a:spcPts val="1600"/>
              </a:spcBef>
              <a:spcAft>
                <a:spcPts val="0"/>
              </a:spcAft>
              <a:buClr>
                <a:schemeClr val="dk2"/>
              </a:buClr>
              <a:buSzPct val="25000"/>
              <a:buFont typeface="Arial"/>
              <a:buNone/>
            </a:pPr>
            <a:r>
              <a:rPr b="0" i="0" lang="es" sz="3200" u="none" cap="none" strike="noStrike">
                <a:solidFill>
                  <a:schemeClr val="dk1"/>
                </a:solidFill>
                <a:latin typeface="Arial"/>
                <a:ea typeface="Arial"/>
                <a:cs typeface="Arial"/>
                <a:sym typeface="Arial"/>
              </a:rPr>
              <a:t>In your group, reconstruct the paragraph exactly as I read it.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3600" u="none" cap="none" strike="noStrike">
                <a:solidFill>
                  <a:srgbClr val="0070C0"/>
                </a:solidFill>
                <a:latin typeface="Arial"/>
                <a:ea typeface="Arial"/>
                <a:cs typeface="Arial"/>
                <a:sym typeface="Arial"/>
              </a:rPr>
              <a:t>Reconstrucción</a:t>
            </a:r>
          </a:p>
        </p:txBody>
      </p:sp>
      <p:sp>
        <p:nvSpPr>
          <p:cNvPr id="271" name="Shape 271"/>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3600" u="none" cap="none" strike="noStrike">
                <a:solidFill>
                  <a:schemeClr val="dk1"/>
                </a:solidFill>
                <a:latin typeface="Arial"/>
                <a:ea typeface="Arial"/>
                <a:cs typeface="Arial"/>
                <a:sym typeface="Arial"/>
              </a:rPr>
              <a:t>En la clase de español, un alumno bueno presta atención. Levanta la mano cuando tiene una pregunta. Siempre hace su tarea y estudia en casa.</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lang="es" sz="3600">
                <a:solidFill>
                  <a:srgbClr val="0070C0"/>
                </a:solidFill>
              </a:rPr>
              <a:t>Syllabus</a:t>
            </a:r>
          </a:p>
        </p:txBody>
      </p:sp>
      <p:sp>
        <p:nvSpPr>
          <p:cNvPr id="277" name="Shape 277"/>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lang="es" sz="3600">
                <a:solidFill>
                  <a:schemeClr val="dk1"/>
                </a:solidFill>
              </a:rPr>
              <a:t>We are going to review the syllabus.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311700" y="2150850"/>
            <a:ext cx="8520599" cy="841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0" i="0" lang="es" sz="3600" u="none" cap="none" strike="noStrike">
                <a:solidFill>
                  <a:schemeClr val="dk1"/>
                </a:solidFill>
                <a:latin typeface="Arial"/>
                <a:ea typeface="Arial"/>
                <a:cs typeface="Arial"/>
                <a:sym typeface="Arial"/>
              </a:rPr>
              <a:t>Repaso B: En casa y en la escuela</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¿Es típico (</a:t>
            </a:r>
            <a:r>
              <a:rPr b="0" i="1" lang="es" sz="2800" u="none" cap="none" strike="noStrike">
                <a:solidFill>
                  <a:srgbClr val="0070C0"/>
                </a:solidFill>
                <a:latin typeface="Arial"/>
                <a:ea typeface="Arial"/>
                <a:cs typeface="Arial"/>
                <a:sym typeface="Arial"/>
              </a:rPr>
              <a:t>typical</a:t>
            </a:r>
            <a:r>
              <a:rPr b="0" i="0" lang="es" sz="2800" u="none" cap="none" strike="noStrike">
                <a:solidFill>
                  <a:srgbClr val="0070C0"/>
                </a:solidFill>
                <a:latin typeface="Arial"/>
                <a:ea typeface="Arial"/>
                <a:cs typeface="Arial"/>
                <a:sym typeface="Arial"/>
              </a:rPr>
              <a:t>) o no?</a:t>
            </a:r>
          </a:p>
        </p:txBody>
      </p:sp>
      <p:sp>
        <p:nvSpPr>
          <p:cNvPr id="288" name="Shape 288"/>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342900" lvl="0" marL="342900" marR="0" rtl="0" algn="l">
              <a:lnSpc>
                <a:spcPct val="100000"/>
              </a:lnSpc>
              <a:spcBef>
                <a:spcPts val="0"/>
              </a:spcBef>
              <a:spcAft>
                <a:spcPts val="0"/>
              </a:spcAft>
              <a:buClr>
                <a:schemeClr val="dk2"/>
              </a:buClr>
              <a:buSzPct val="100000"/>
              <a:buFont typeface="Arial"/>
              <a:buAutoNum type="arabicPeriod"/>
            </a:pPr>
            <a:r>
              <a:rPr b="0" i="0" lang="es" sz="2400" u="none" cap="none" strike="noStrike">
                <a:solidFill>
                  <a:schemeClr val="dk1"/>
                </a:solidFill>
                <a:latin typeface="Arial"/>
                <a:ea typeface="Arial"/>
                <a:cs typeface="Arial"/>
                <a:sym typeface="Arial"/>
              </a:rPr>
              <a:t>Dormimos en el jardín.</a:t>
            </a:r>
          </a:p>
          <a:p>
            <a:pPr indent="-342900" lvl="0" marL="342900" marR="0" rtl="0" algn="l">
              <a:lnSpc>
                <a:spcPct val="100000"/>
              </a:lnSpc>
              <a:spcBef>
                <a:spcPts val="1600"/>
              </a:spcBef>
              <a:spcAft>
                <a:spcPts val="0"/>
              </a:spcAft>
              <a:buClr>
                <a:schemeClr val="dk2"/>
              </a:buClr>
              <a:buSzPct val="100000"/>
              <a:buFont typeface="Arial"/>
              <a:buAutoNum type="arabicPeriod"/>
            </a:pPr>
            <a:r>
              <a:rPr b="0" i="0" lang="es" sz="2400" u="none" cap="none" strike="noStrike">
                <a:solidFill>
                  <a:schemeClr val="dk1"/>
                </a:solidFill>
                <a:latin typeface="Arial"/>
                <a:ea typeface="Arial"/>
                <a:cs typeface="Arial"/>
                <a:sym typeface="Arial"/>
              </a:rPr>
              <a:t>Cocinamos en la piscina.</a:t>
            </a:r>
          </a:p>
          <a:p>
            <a:pPr indent="-342900" lvl="0" marL="342900" marR="0" rtl="0" algn="l">
              <a:lnSpc>
                <a:spcPct val="100000"/>
              </a:lnSpc>
              <a:spcBef>
                <a:spcPts val="1600"/>
              </a:spcBef>
              <a:spcAft>
                <a:spcPts val="0"/>
              </a:spcAft>
              <a:buClr>
                <a:schemeClr val="dk2"/>
              </a:buClr>
              <a:buSzPct val="100000"/>
              <a:buFont typeface="Arial"/>
              <a:buAutoNum type="arabicPeriod"/>
            </a:pPr>
            <a:r>
              <a:rPr b="0" i="0" lang="es" sz="2400" u="none" cap="none" strike="noStrike">
                <a:solidFill>
                  <a:schemeClr val="dk1"/>
                </a:solidFill>
                <a:latin typeface="Arial"/>
                <a:ea typeface="Arial"/>
                <a:cs typeface="Arial"/>
                <a:sym typeface="Arial"/>
              </a:rPr>
              <a:t>Tomamos una ducha en la sala.</a:t>
            </a:r>
          </a:p>
          <a:p>
            <a:pPr indent="-342900" lvl="0" marL="342900" marR="0" rtl="0" algn="l">
              <a:lnSpc>
                <a:spcPct val="100000"/>
              </a:lnSpc>
              <a:spcBef>
                <a:spcPts val="1600"/>
              </a:spcBef>
              <a:spcAft>
                <a:spcPts val="0"/>
              </a:spcAft>
              <a:buClr>
                <a:schemeClr val="dk2"/>
              </a:buClr>
              <a:buSzPct val="100000"/>
              <a:buFont typeface="Arial"/>
              <a:buAutoNum type="arabicPeriod"/>
            </a:pPr>
            <a:r>
              <a:rPr b="0" i="0" lang="es" sz="2400" u="none" cap="none" strike="noStrike">
                <a:solidFill>
                  <a:schemeClr val="dk1"/>
                </a:solidFill>
                <a:latin typeface="Arial"/>
                <a:ea typeface="Arial"/>
                <a:cs typeface="Arial"/>
                <a:sym typeface="Arial"/>
              </a:rPr>
              <a:t>Vivimos en un apartamento o una casa.</a:t>
            </a:r>
          </a:p>
          <a:p>
            <a:pPr indent="-342900" lvl="0" marL="342900" marR="0" rtl="0" algn="l">
              <a:lnSpc>
                <a:spcPct val="100000"/>
              </a:lnSpc>
              <a:spcBef>
                <a:spcPts val="1600"/>
              </a:spcBef>
              <a:spcAft>
                <a:spcPts val="0"/>
              </a:spcAft>
              <a:buClr>
                <a:schemeClr val="dk2"/>
              </a:buClr>
              <a:buSzPct val="100000"/>
              <a:buFont typeface="Arial"/>
              <a:buAutoNum type="arabicPeriod"/>
            </a:pPr>
            <a:r>
              <a:rPr b="0" i="0" lang="es" sz="2400" u="none" cap="none" strike="noStrike">
                <a:solidFill>
                  <a:schemeClr val="dk1"/>
                </a:solidFill>
                <a:latin typeface="Arial"/>
                <a:ea typeface="Arial"/>
                <a:cs typeface="Arial"/>
                <a:sym typeface="Arial"/>
              </a:rPr>
              <a:t>Comemos en el comedor o la sala.</a:t>
            </a:r>
          </a:p>
          <a:p>
            <a:pPr indent="-342900" lvl="0" marL="342900" marR="0" rtl="0" algn="l">
              <a:lnSpc>
                <a:spcPct val="100000"/>
              </a:lnSpc>
              <a:spcBef>
                <a:spcPts val="1600"/>
              </a:spcBef>
              <a:spcAft>
                <a:spcPts val="0"/>
              </a:spcAft>
              <a:buClr>
                <a:schemeClr val="dk2"/>
              </a:buClr>
              <a:buSzPct val="100000"/>
              <a:buFont typeface="Arial"/>
              <a:buAutoNum type="arabicPeriod"/>
            </a:pPr>
            <a:r>
              <a:rPr b="0" i="0" lang="es" sz="2400" u="none" cap="none" strike="noStrike">
                <a:solidFill>
                  <a:schemeClr val="dk1"/>
                </a:solidFill>
                <a:latin typeface="Arial"/>
                <a:ea typeface="Arial"/>
                <a:cs typeface="Arial"/>
                <a:sym typeface="Arial"/>
              </a:rPr>
              <a:t>Miramos television en el baño.</a:t>
            </a:r>
          </a:p>
        </p:txBody>
      </p:sp>
      <p:sp>
        <p:nvSpPr>
          <p:cNvPr id="289" name="Shape 289"/>
          <p:cNvSpPr txBox="1"/>
          <p:nvPr/>
        </p:nvSpPr>
        <p:spPr>
          <a:xfrm>
            <a:off x="4230412" y="1248951"/>
            <a:ext cx="68317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Arial"/>
              <a:buNone/>
            </a:pPr>
            <a:r>
              <a:rPr b="1" i="0" lang="es" sz="1800" u="none" cap="none" strike="noStrike">
                <a:solidFill>
                  <a:srgbClr val="C00000"/>
                </a:solidFill>
                <a:latin typeface="Arial"/>
                <a:ea typeface="Arial"/>
                <a:cs typeface="Arial"/>
                <a:sym typeface="Arial"/>
              </a:rPr>
              <a:t>no</a:t>
            </a:r>
          </a:p>
        </p:txBody>
      </p:sp>
      <p:sp>
        <p:nvSpPr>
          <p:cNvPr id="290" name="Shape 290"/>
          <p:cNvSpPr txBox="1"/>
          <p:nvPr/>
        </p:nvSpPr>
        <p:spPr>
          <a:xfrm>
            <a:off x="4382812" y="1753033"/>
            <a:ext cx="68317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Arial"/>
              <a:buNone/>
            </a:pPr>
            <a:r>
              <a:rPr b="1" i="0" lang="es" sz="1800" u="none" cap="none" strike="noStrike">
                <a:solidFill>
                  <a:srgbClr val="C00000"/>
                </a:solidFill>
                <a:latin typeface="Arial"/>
                <a:ea typeface="Arial"/>
                <a:cs typeface="Arial"/>
                <a:sym typeface="Arial"/>
              </a:rPr>
              <a:t>no</a:t>
            </a:r>
          </a:p>
        </p:txBody>
      </p:sp>
      <p:sp>
        <p:nvSpPr>
          <p:cNvPr id="291" name="Shape 291"/>
          <p:cNvSpPr txBox="1"/>
          <p:nvPr/>
        </p:nvSpPr>
        <p:spPr>
          <a:xfrm>
            <a:off x="5297212" y="2347283"/>
            <a:ext cx="68317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Arial"/>
              <a:buNone/>
            </a:pPr>
            <a:r>
              <a:rPr b="1" i="0" lang="es" sz="1800" u="none" cap="none" strike="noStrike">
                <a:solidFill>
                  <a:srgbClr val="C00000"/>
                </a:solidFill>
                <a:latin typeface="Arial"/>
                <a:ea typeface="Arial"/>
                <a:cs typeface="Arial"/>
                <a:sym typeface="Arial"/>
              </a:rPr>
              <a:t>no</a:t>
            </a:r>
          </a:p>
        </p:txBody>
      </p:sp>
      <p:sp>
        <p:nvSpPr>
          <p:cNvPr id="292" name="Shape 292"/>
          <p:cNvSpPr txBox="1"/>
          <p:nvPr/>
        </p:nvSpPr>
        <p:spPr>
          <a:xfrm>
            <a:off x="6306205" y="2879501"/>
            <a:ext cx="68317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Arial"/>
              <a:buNone/>
            </a:pPr>
            <a:r>
              <a:rPr b="1" i="0" lang="es" sz="1800" u="none" cap="none" strike="noStrike">
                <a:solidFill>
                  <a:srgbClr val="C00000"/>
                </a:solidFill>
                <a:latin typeface="Arial"/>
                <a:ea typeface="Arial"/>
                <a:cs typeface="Arial"/>
                <a:sym typeface="Arial"/>
              </a:rPr>
              <a:t>sí</a:t>
            </a:r>
          </a:p>
        </p:txBody>
      </p:sp>
      <p:sp>
        <p:nvSpPr>
          <p:cNvPr id="293" name="Shape 293"/>
          <p:cNvSpPr txBox="1"/>
          <p:nvPr/>
        </p:nvSpPr>
        <p:spPr>
          <a:xfrm>
            <a:off x="5638798" y="3458078"/>
            <a:ext cx="68317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Arial"/>
              <a:buNone/>
            </a:pPr>
            <a:r>
              <a:rPr b="1" i="0" lang="es" sz="1800" u="none" cap="none" strike="noStrike">
                <a:solidFill>
                  <a:srgbClr val="C00000"/>
                </a:solidFill>
                <a:latin typeface="Arial"/>
                <a:ea typeface="Arial"/>
                <a:cs typeface="Arial"/>
                <a:sym typeface="Arial"/>
              </a:rPr>
              <a:t>sí</a:t>
            </a:r>
          </a:p>
        </p:txBody>
      </p:sp>
      <p:sp>
        <p:nvSpPr>
          <p:cNvPr id="294" name="Shape 294"/>
          <p:cNvSpPr txBox="1"/>
          <p:nvPr/>
        </p:nvSpPr>
        <p:spPr>
          <a:xfrm>
            <a:off x="5065985" y="4065514"/>
            <a:ext cx="683172" cy="36933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C00000"/>
              </a:buClr>
              <a:buSzPct val="25000"/>
              <a:buFont typeface="Arial"/>
              <a:buNone/>
            </a:pPr>
            <a:r>
              <a:rPr b="1" i="0" lang="es" sz="1800" u="none" cap="none" strike="noStrike">
                <a:solidFill>
                  <a:srgbClr val="C00000"/>
                </a:solidFill>
                <a:latin typeface="Arial"/>
                <a:ea typeface="Arial"/>
                <a:cs typeface="Arial"/>
                <a:sym typeface="Arial"/>
              </a:rPr>
              <a:t>no</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Shape 299"/>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lang="es">
                <a:solidFill>
                  <a:srgbClr val="0070C0"/>
                </a:solidFill>
              </a:rPr>
              <a:t>¡Música Miércoles!</a:t>
            </a:r>
          </a:p>
        </p:txBody>
      </p:sp>
      <p:sp>
        <p:nvSpPr>
          <p:cNvPr id="300" name="Shape 300"/>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1600"/>
              </a:spcBef>
              <a:spcAft>
                <a:spcPts val="0"/>
              </a:spcAft>
              <a:buClr>
                <a:schemeClr val="dk2"/>
              </a:buClr>
              <a:buSzPct val="25000"/>
              <a:buFont typeface="Arial"/>
              <a:buNone/>
            </a:pPr>
            <a:r>
              <a:rPr lang="es" sz="2000"/>
              <a:t>Grab a worksheet from the front of the room.</a:t>
            </a:r>
          </a:p>
          <a:p>
            <a:pPr indent="0" lvl="0" marL="0" marR="0" rtl="0" algn="l">
              <a:lnSpc>
                <a:spcPct val="115000"/>
              </a:lnSpc>
              <a:spcBef>
                <a:spcPts val="1600"/>
              </a:spcBef>
              <a:spcAft>
                <a:spcPts val="0"/>
              </a:spcAft>
              <a:buClr>
                <a:schemeClr val="dk2"/>
              </a:buClr>
              <a:buSzPct val="25000"/>
              <a:buFont typeface="Arial"/>
              <a:buNone/>
            </a:pPr>
            <a:r>
              <a:rPr lang="es" sz="2000"/>
              <a:t>Write your name, class period, and date on the worksheet.</a:t>
            </a:r>
          </a:p>
          <a:p>
            <a:pPr indent="0" lvl="0" marL="0" marR="0" rtl="0" algn="l">
              <a:lnSpc>
                <a:spcPct val="115000"/>
              </a:lnSpc>
              <a:spcBef>
                <a:spcPts val="1600"/>
              </a:spcBef>
              <a:spcAft>
                <a:spcPts val="0"/>
              </a:spcAft>
              <a:buClr>
                <a:schemeClr val="dk2"/>
              </a:buClr>
              <a:buSzPct val="25000"/>
              <a:buFont typeface="Arial"/>
              <a:buNone/>
            </a:pPr>
            <a:r>
              <a:rPr lang="es" sz="2000"/>
              <a:t>As you listen to the song fill in the missing words. </a:t>
            </a:r>
          </a:p>
          <a:p>
            <a:pPr indent="0" lvl="0" marL="0" marR="0" rtl="0" algn="l">
              <a:lnSpc>
                <a:spcPct val="115000"/>
              </a:lnSpc>
              <a:spcBef>
                <a:spcPts val="1600"/>
              </a:spcBef>
              <a:spcAft>
                <a:spcPts val="0"/>
              </a:spcAft>
              <a:buClr>
                <a:schemeClr val="dk2"/>
              </a:buClr>
              <a:buSzPct val="25000"/>
              <a:buFont typeface="Arial"/>
              <a:buNone/>
            </a:pPr>
            <a:r>
              <a:rPr lang="es" sz="2000" u="sng">
                <a:solidFill>
                  <a:schemeClr val="hlink"/>
                </a:solidFill>
                <a:hlinkClick r:id="rId3"/>
              </a:rPr>
              <a:t>https://www.youtube.com/watch?v=8hZuG1ZNjys</a:t>
            </a:r>
          </a:p>
          <a:p>
            <a:pPr indent="0" lvl="0" marL="0" marR="0" rtl="0" algn="l">
              <a:lnSpc>
                <a:spcPct val="115000"/>
              </a:lnSpc>
              <a:spcBef>
                <a:spcPts val="1600"/>
              </a:spcBef>
              <a:spcAft>
                <a:spcPts val="0"/>
              </a:spcAft>
              <a:buClr>
                <a:schemeClr val="dk2"/>
              </a:buClr>
              <a:buSzPct val="25000"/>
              <a:buFont typeface="Arial"/>
              <a:buNone/>
            </a:pPr>
            <a:r>
              <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Shape 305"/>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¿Cómo es la casa de tus sueños?</a:t>
            </a:r>
          </a:p>
        </p:txBody>
      </p:sp>
      <p:sp>
        <p:nvSpPr>
          <p:cNvPr id="306" name="Shape 306"/>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2400" u="none" cap="none" strike="noStrike">
                <a:solidFill>
                  <a:schemeClr val="dk1"/>
                </a:solidFill>
                <a:latin typeface="Arial"/>
                <a:ea typeface="Arial"/>
                <a:cs typeface="Arial"/>
                <a:sym typeface="Arial"/>
              </a:rPr>
              <a:t>Dibuja (draw) la casa:</a:t>
            </a:r>
          </a:p>
          <a:p>
            <a:pPr indent="0" lvl="0" marL="0" marR="0" rtl="0" algn="l">
              <a:lnSpc>
                <a:spcPct val="115000"/>
              </a:lnSpc>
              <a:spcBef>
                <a:spcPts val="1600"/>
              </a:spcBef>
              <a:spcAft>
                <a:spcPts val="0"/>
              </a:spcAft>
              <a:buClr>
                <a:schemeClr val="dk2"/>
              </a:buClr>
              <a:buSzPct val="25000"/>
              <a:buFont typeface="Arial"/>
              <a:buNone/>
            </a:pPr>
            <a:r>
              <a:rPr b="0" i="0" lang="es" sz="2400" u="none" cap="none" strike="noStrike">
                <a:solidFill>
                  <a:schemeClr val="dk1"/>
                </a:solidFill>
                <a:latin typeface="Arial"/>
                <a:ea typeface="Arial"/>
                <a:cs typeface="Arial"/>
                <a:sym typeface="Arial"/>
              </a:rPr>
              <a:t>La casa de mis sueños es pequeña. Está en el río. Tiene un patio bonito con muchas plantas. También tiene muchas ventanas grandes. Finalmente, hay </a:t>
            </a:r>
            <a:r>
              <a:rPr lang="es" sz="2400">
                <a:solidFill>
                  <a:schemeClr val="dk1"/>
                </a:solidFill>
              </a:rPr>
              <a:t>dos</a:t>
            </a:r>
            <a:r>
              <a:rPr b="0" i="0" lang="es" sz="2400" u="none" cap="none" strike="noStrike">
                <a:solidFill>
                  <a:schemeClr val="dk1"/>
                </a:solidFill>
                <a:latin typeface="Arial"/>
                <a:ea typeface="Arial"/>
                <a:cs typeface="Arial"/>
                <a:sym typeface="Arial"/>
              </a:rPr>
              <a:t> perros.</a:t>
            </a:r>
          </a:p>
          <a:p>
            <a:pPr indent="0" lvl="0" marL="0" marR="0" rtl="0" algn="l">
              <a:lnSpc>
                <a:spcPct val="115000"/>
              </a:lnSpc>
              <a:spcBef>
                <a:spcPts val="1600"/>
              </a:spcBef>
              <a:spcAft>
                <a:spcPts val="0"/>
              </a:spcAft>
              <a:buClr>
                <a:schemeClr val="dk2"/>
              </a:buClr>
              <a:buSzPct val="25000"/>
              <a:buFont typeface="Arial"/>
              <a:buNone/>
            </a:pPr>
            <a:r>
              <a:t/>
            </a:r>
            <a:endParaRPr b="0" i="0" sz="2000" u="none" cap="none" strike="noStrik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Shape 311"/>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¿Cómo es la casa de tus sueños?</a:t>
            </a:r>
          </a:p>
        </p:txBody>
      </p:sp>
      <p:sp>
        <p:nvSpPr>
          <p:cNvPr id="312" name="Shape 312"/>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1800" u="none" cap="none" strike="noStrike">
                <a:solidFill>
                  <a:schemeClr val="dk1"/>
                </a:solidFill>
                <a:latin typeface="Arial"/>
                <a:ea typeface="Arial"/>
                <a:cs typeface="Arial"/>
                <a:sym typeface="Arial"/>
              </a:rPr>
              <a:t>Describe your dream house to your partner in 5 sentences. Your partner will draw your house. Then, switch roles.</a:t>
            </a:r>
          </a:p>
          <a:p>
            <a:pPr indent="-342900" lvl="0" marL="342900" marR="0" rtl="0" algn="l">
              <a:lnSpc>
                <a:spcPct val="115000"/>
              </a:lnSpc>
              <a:spcBef>
                <a:spcPts val="1600"/>
              </a:spcBef>
              <a:spcAft>
                <a:spcPts val="0"/>
              </a:spcAft>
              <a:buClr>
                <a:schemeClr val="dk2"/>
              </a:buClr>
              <a:buSzPct val="100000"/>
              <a:buFont typeface="Arial"/>
              <a:buAutoNum type="arabicParenR"/>
            </a:pPr>
            <a:r>
              <a:rPr b="0" i="0" lang="es" sz="1800" u="none" cap="none" strike="noStrike">
                <a:solidFill>
                  <a:schemeClr val="dk1"/>
                </a:solidFill>
                <a:latin typeface="Arial"/>
                <a:ea typeface="Arial"/>
                <a:cs typeface="Arial"/>
                <a:sym typeface="Arial"/>
              </a:rPr>
              <a:t>Es… (It’s…size, looks, color, etc.)</a:t>
            </a:r>
          </a:p>
          <a:p>
            <a:pPr indent="-342900" lvl="0" marL="342900" marR="0" rtl="0" algn="l">
              <a:lnSpc>
                <a:spcPct val="115000"/>
              </a:lnSpc>
              <a:spcBef>
                <a:spcPts val="1600"/>
              </a:spcBef>
              <a:spcAft>
                <a:spcPts val="0"/>
              </a:spcAft>
              <a:buClr>
                <a:schemeClr val="dk2"/>
              </a:buClr>
              <a:buSzPct val="100000"/>
              <a:buFont typeface="Arial"/>
              <a:buAutoNum type="arabicParenR"/>
            </a:pPr>
            <a:r>
              <a:rPr b="0" i="0" lang="es" sz="1800" u="none" cap="none" strike="noStrike">
                <a:solidFill>
                  <a:schemeClr val="dk1"/>
                </a:solidFill>
                <a:latin typeface="Arial"/>
                <a:ea typeface="Arial"/>
                <a:cs typeface="Arial"/>
                <a:sym typeface="Arial"/>
              </a:rPr>
              <a:t>Está en… (It’s in/on… location)</a:t>
            </a:r>
          </a:p>
          <a:p>
            <a:pPr indent="-342900" lvl="0" marL="342900" marR="0" rtl="0" algn="l">
              <a:lnSpc>
                <a:spcPct val="115000"/>
              </a:lnSpc>
              <a:spcBef>
                <a:spcPts val="1600"/>
              </a:spcBef>
              <a:spcAft>
                <a:spcPts val="0"/>
              </a:spcAft>
              <a:buClr>
                <a:schemeClr val="dk2"/>
              </a:buClr>
              <a:buSzPct val="100000"/>
              <a:buFont typeface="Arial"/>
              <a:buAutoNum type="arabicParenR"/>
            </a:pPr>
            <a:r>
              <a:rPr b="0" i="0" lang="es" sz="1800" u="none" cap="none" strike="noStrike">
                <a:solidFill>
                  <a:schemeClr val="dk1"/>
                </a:solidFill>
                <a:latin typeface="Arial"/>
                <a:ea typeface="Arial"/>
                <a:cs typeface="Arial"/>
                <a:sym typeface="Arial"/>
              </a:rPr>
              <a:t>Tiene… (It has…)</a:t>
            </a:r>
          </a:p>
          <a:p>
            <a:pPr indent="-342900" lvl="0" marL="342900" marR="0" rtl="0" algn="l">
              <a:lnSpc>
                <a:spcPct val="115000"/>
              </a:lnSpc>
              <a:spcBef>
                <a:spcPts val="1600"/>
              </a:spcBef>
              <a:spcAft>
                <a:spcPts val="0"/>
              </a:spcAft>
              <a:buClr>
                <a:schemeClr val="dk2"/>
              </a:buClr>
              <a:buSzPct val="100000"/>
              <a:buFont typeface="Arial"/>
              <a:buAutoNum type="arabicParenR"/>
            </a:pPr>
            <a:r>
              <a:rPr b="0" i="0" lang="es" sz="1800" u="none" cap="none" strike="noStrike">
                <a:solidFill>
                  <a:schemeClr val="dk1"/>
                </a:solidFill>
                <a:latin typeface="Arial"/>
                <a:ea typeface="Arial"/>
                <a:cs typeface="Arial"/>
                <a:sym typeface="Arial"/>
              </a:rPr>
              <a:t>También tiene… (It also has…)</a:t>
            </a:r>
          </a:p>
          <a:p>
            <a:pPr indent="-342900" lvl="0" marL="342900" marR="0" rtl="0" algn="l">
              <a:lnSpc>
                <a:spcPct val="115000"/>
              </a:lnSpc>
              <a:spcBef>
                <a:spcPts val="1600"/>
              </a:spcBef>
              <a:spcAft>
                <a:spcPts val="0"/>
              </a:spcAft>
              <a:buClr>
                <a:schemeClr val="dk2"/>
              </a:buClr>
              <a:buSzPct val="100000"/>
              <a:buFont typeface="Arial"/>
              <a:buAutoNum type="arabicParenR"/>
            </a:pPr>
            <a:r>
              <a:rPr b="0" i="0" lang="es" sz="1800" u="none" cap="none" strike="noStrike">
                <a:solidFill>
                  <a:schemeClr val="dk1"/>
                </a:solidFill>
                <a:latin typeface="Arial"/>
                <a:ea typeface="Arial"/>
                <a:cs typeface="Arial"/>
                <a:sym typeface="Arial"/>
              </a:rPr>
              <a:t>Hay… (There is/are…)</a:t>
            </a:r>
          </a:p>
          <a:p>
            <a:pPr indent="-342900" lvl="0" marL="342900" marR="0" rtl="0" algn="l">
              <a:lnSpc>
                <a:spcPct val="115000"/>
              </a:lnSpc>
              <a:spcBef>
                <a:spcPts val="1600"/>
              </a:spcBef>
              <a:spcAft>
                <a:spcPts val="0"/>
              </a:spcAft>
              <a:buClr>
                <a:schemeClr val="dk2"/>
              </a:buClr>
              <a:buSzPct val="1000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Shape 317"/>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Copy this chart. Then, respond for “yo”.</a:t>
            </a:r>
          </a:p>
        </p:txBody>
      </p:sp>
      <p:sp>
        <p:nvSpPr>
          <p:cNvPr id="318" name="Shape 318"/>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2000" u="none" cap="none" strike="noStrike">
                <a:solidFill>
                  <a:schemeClr val="dk2"/>
                </a:solidFill>
                <a:latin typeface="Arial"/>
                <a:ea typeface="Arial"/>
                <a:cs typeface="Arial"/>
                <a:sym typeface="Arial"/>
              </a:rPr>
              <a:t>Check if each sentence is true for you.</a:t>
            </a:r>
          </a:p>
          <a:p>
            <a:pPr indent="0" lvl="0" marL="0" marR="0" rtl="0" algn="l">
              <a:lnSpc>
                <a:spcPct val="115000"/>
              </a:lnSpc>
              <a:spcBef>
                <a:spcPts val="1600"/>
              </a:spcBef>
              <a:spcAft>
                <a:spcPts val="0"/>
              </a:spcAft>
              <a:buClr>
                <a:schemeClr val="dk2"/>
              </a:buClr>
              <a:buSzPct val="25000"/>
              <a:buFont typeface="Arial"/>
              <a:buNone/>
            </a:pPr>
            <a:r>
              <a:t/>
            </a:r>
            <a:endParaRPr b="0" i="0" sz="1800" u="none" cap="none" strike="noStrike">
              <a:solidFill>
                <a:schemeClr val="dk2"/>
              </a:solidFill>
              <a:latin typeface="Arial"/>
              <a:ea typeface="Arial"/>
              <a:cs typeface="Arial"/>
              <a:sym typeface="Arial"/>
            </a:endParaRPr>
          </a:p>
        </p:txBody>
      </p:sp>
      <p:graphicFrame>
        <p:nvGraphicFramePr>
          <p:cNvPr id="319" name="Shape 319"/>
          <p:cNvGraphicFramePr/>
          <p:nvPr/>
        </p:nvGraphicFramePr>
        <p:xfrm>
          <a:off x="311701" y="1716908"/>
          <a:ext cx="3000000" cy="3000000"/>
        </p:xfrm>
        <a:graphic>
          <a:graphicData uri="http://schemas.openxmlformats.org/drawingml/2006/table">
            <a:tbl>
              <a:tblPr bandRow="1" firstRow="1">
                <a:noFill/>
                <a:tableStyleId>{699AB87E-7971-44E5-84F9-7D107F3A065A}</a:tableStyleId>
              </a:tblPr>
              <a:tblGrid>
                <a:gridCol w="6414925"/>
                <a:gridCol w="599100"/>
                <a:gridCol w="493975"/>
                <a:gridCol w="504500"/>
                <a:gridCol w="508100"/>
              </a:tblGrid>
              <a:tr h="426675">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400" u="none" cap="none" strike="noStrike"/>
                        <a:t>yo</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400" u="none" cap="none" strike="noStrike"/>
                        <a:t>1</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400" u="none" cap="none" strike="noStrike"/>
                        <a:t>2</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400" u="none" cap="none" strike="noStrike"/>
                        <a:t>3</a:t>
                      </a:r>
                    </a:p>
                  </a:txBody>
                  <a:tcPr marT="45725" marB="45725" marR="91450" marL="91450"/>
                </a:tc>
              </a:tr>
              <a:tr h="4266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000" u="none" cap="none" strike="noStrike"/>
                        <a:t>Llego a la escuela en autobus.</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r>
              <a:tr h="4266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000" u="none" cap="none" strike="noStrike"/>
                        <a:t>Estudio en casa más que dos</a:t>
                      </a:r>
                      <a:r>
                        <a:rPr lang="es" sz="2000" u="none" cap="none" strike="noStrike"/>
                        <a:t> horas a la (per) semana.</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r>
              <a:tr h="4266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000" u="none" cap="none" strike="noStrike"/>
                        <a:t>Como la comida de la cafetería.</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r>
              <a:tr h="4266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000" u="none" cap="none" strike="noStrike"/>
                        <a:t>Voy a una actividad extraescolar</a:t>
                      </a:r>
                      <a:r>
                        <a:rPr lang="es" sz="2000" u="none" cap="none" strike="noStrike"/>
                        <a:t> después de clases.</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r>
              <a:tr h="4266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000" u="none" cap="none" strike="noStrike"/>
                        <a:t>Mis</a:t>
                      </a:r>
                      <a:r>
                        <a:rPr lang="es" sz="2000" u="none" cap="none" strike="noStrike"/>
                        <a:t> profesores dan mucha tarea.</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r>
              <a:tr h="4266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s" sz="2000" u="none" cap="none" strike="noStrike"/>
                        <a:t>Escribo muchos apuntes (</a:t>
                      </a:r>
                      <a:r>
                        <a:rPr i="1" lang="es" sz="2000" u="none" cap="none" strike="noStrike"/>
                        <a:t>notes</a:t>
                      </a:r>
                      <a:r>
                        <a:rPr i="0" lang="es" sz="2000" u="none" cap="none" strike="noStrike"/>
                        <a:t>)</a:t>
                      </a:r>
                      <a:r>
                        <a:rPr lang="es" sz="2000" u="none" cap="none" strike="noStrike"/>
                        <a:t> en clase.</a:t>
                      </a:r>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c>
                  <a:txBody>
                    <a:bodyPr>
                      <a:noAutofit/>
                    </a:bodyPr>
                    <a:lstStyle/>
                    <a:p>
                      <a:pPr indent="0" lvl="0" marL="0" marR="0" rtl="0" algn="l">
                        <a:lnSpc>
                          <a:spcPct val="100000"/>
                        </a:lnSpc>
                        <a:spcBef>
                          <a:spcPts val="0"/>
                        </a:spcBef>
                        <a:spcAft>
                          <a:spcPts val="0"/>
                        </a:spcAft>
                        <a:buClr>
                          <a:srgbClr val="000000"/>
                        </a:buClr>
                        <a:buSzPct val="25000"/>
                        <a:buFont typeface="Arial"/>
                        <a:buNone/>
                      </a:pPr>
                      <a:r>
                        <a:t/>
                      </a:r>
                      <a:endParaRPr sz="1600" u="none" cap="none" strike="noStrike"/>
                    </a:p>
                  </a:txBody>
                  <a:tcPr marT="45725" marB="45725" marR="91450" marL="91450"/>
                </a:tc>
              </a:tr>
            </a:tbl>
          </a:graphicData>
        </a:graphic>
      </p:graphicFrame>
      <p:sp>
        <p:nvSpPr>
          <p:cNvPr id="320" name="Shape 320"/>
          <p:cNvSpPr txBox="1"/>
          <p:nvPr/>
        </p:nvSpPr>
        <p:spPr>
          <a:xfrm>
            <a:off x="7315199" y="1409132"/>
            <a:ext cx="1629102" cy="30777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s" sz="1400" u="none" cap="none" strike="noStrike">
                <a:solidFill>
                  <a:srgbClr val="000000"/>
                </a:solidFill>
                <a:latin typeface="Arial"/>
                <a:ea typeface="Arial"/>
                <a:cs typeface="Arial"/>
                <a:sym typeface="Arial"/>
              </a:rPr>
              <a:t>[your groupmates]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09" name="Shape 209"/>
        <p:cNvGrpSpPr/>
        <p:nvPr/>
      </p:nvGrpSpPr>
      <p:grpSpPr>
        <a:xfrm>
          <a:off x="0" y="0"/>
          <a:ext cx="0" cy="0"/>
          <a:chOff x="0" y="0"/>
          <a:chExt cx="0" cy="0"/>
        </a:xfrm>
      </p:grpSpPr>
      <p:sp>
        <p:nvSpPr>
          <p:cNvPr id="210" name="Shape 210"/>
          <p:cNvSpPr txBox="1"/>
          <p:nvPr>
            <p:ph type="ctrTitle"/>
          </p:nvPr>
        </p:nvSpPr>
        <p:spPr>
          <a:xfrm>
            <a:off x="40050" y="0"/>
            <a:ext cx="9063900" cy="895800"/>
          </a:xfrm>
          <a:prstGeom prst="rect">
            <a:avLst/>
          </a:prstGeom>
          <a:noFill/>
          <a:ln>
            <a:noFill/>
          </a:ln>
        </p:spPr>
        <p:txBody>
          <a:bodyPr anchorCtr="0" anchor="ctr" bIns="0" lIns="0" rIns="0" tIns="0">
            <a:noAutofit/>
          </a:bodyPr>
          <a:lstStyle/>
          <a:p>
            <a:pPr indent="0" lvl="0" marL="0" marR="0" rtl="0" algn="ctr">
              <a:lnSpc>
                <a:spcPct val="95000"/>
              </a:lnSpc>
              <a:spcBef>
                <a:spcPts val="0"/>
              </a:spcBef>
              <a:spcAft>
                <a:spcPts val="0"/>
              </a:spcAft>
              <a:buClr>
                <a:srgbClr val="FFFF99"/>
              </a:buClr>
              <a:buSzPct val="25000"/>
              <a:buFont typeface="Arial"/>
              <a:buNone/>
            </a:pPr>
            <a:r>
              <a:rPr lang="es" sz="2600">
                <a:solidFill>
                  <a:srgbClr val="FFFF99"/>
                </a:solidFill>
                <a:latin typeface="Arial"/>
                <a:ea typeface="Arial"/>
                <a:cs typeface="Arial"/>
                <a:sym typeface="Arial"/>
              </a:rPr>
              <a:t>Welcome Back! Hope you all had a wonderful summer!</a:t>
            </a:r>
          </a:p>
        </p:txBody>
      </p:sp>
      <p:sp>
        <p:nvSpPr>
          <p:cNvPr id="211" name="Shape 211"/>
          <p:cNvSpPr txBox="1"/>
          <p:nvPr>
            <p:ph idx="1" type="subTitle"/>
          </p:nvPr>
        </p:nvSpPr>
        <p:spPr>
          <a:xfrm>
            <a:off x="497159" y="673278"/>
            <a:ext cx="8149800" cy="3303600"/>
          </a:xfrm>
          <a:prstGeom prst="rect">
            <a:avLst/>
          </a:prstGeom>
          <a:noFill/>
          <a:ln>
            <a:noFill/>
          </a:ln>
        </p:spPr>
        <p:txBody>
          <a:bodyPr anchorCtr="0" anchor="t" bIns="0" lIns="0" rIns="0" tIns="0">
            <a:noAutofit/>
          </a:bodyPr>
          <a:lstStyle/>
          <a:p>
            <a:pPr lvl="0" marR="0" rtl="0" algn="l">
              <a:lnSpc>
                <a:spcPct val="95000"/>
              </a:lnSpc>
              <a:spcBef>
                <a:spcPts val="0"/>
              </a:spcBef>
              <a:spcAft>
                <a:spcPts val="0"/>
              </a:spcAft>
              <a:buNone/>
            </a:pPr>
            <a:r>
              <a:rPr lang="es" sz="1700">
                <a:solidFill>
                  <a:srgbClr val="000000"/>
                </a:solidFill>
                <a:latin typeface="Arial"/>
                <a:ea typeface="Arial"/>
                <a:cs typeface="Arial"/>
                <a:sym typeface="Arial"/>
              </a:rPr>
              <a:t>Directions: On an index card, please answer the following: (My answers are in parentheses)</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What is your name and what name would you like to be called? (Sr. Rivera)</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6 words to describe your summer (relaxing, short, happy to be back)</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Food you can’t live without (pizza, alcapurrias, red velvet cupcakes)</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One place you’d love to visit (Argentina)</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Some of your hobbies/interests (playing sports, cuddling with my dogs, playing board games)</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At least one college you’d like to attend (Tulane, UNC, UW)</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At least one career that would make you happy (Soccer coach, Teacher)</a:t>
            </a:r>
          </a:p>
          <a:p>
            <a:pPr indent="-323850" lvl="0" marL="381000" marR="0" rtl="0" algn="l">
              <a:lnSpc>
                <a:spcPct val="95000"/>
              </a:lnSpc>
              <a:spcBef>
                <a:spcPts val="0"/>
              </a:spcBef>
              <a:spcAft>
                <a:spcPts val="0"/>
              </a:spcAft>
              <a:buClr>
                <a:srgbClr val="000000"/>
              </a:buClr>
              <a:buSzPct val="100000"/>
              <a:buFont typeface="Arial"/>
              <a:buAutoNum type="arabicPeriod"/>
            </a:pPr>
            <a:r>
              <a:rPr lang="es" sz="2100">
                <a:solidFill>
                  <a:srgbClr val="000000"/>
                </a:solidFill>
                <a:latin typeface="Arial"/>
                <a:ea typeface="Arial"/>
                <a:cs typeface="Arial"/>
                <a:sym typeface="Arial"/>
              </a:rPr>
              <a:t>Something you would like Sr. Rivera to know about you.</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4" name="Shape 324"/>
        <p:cNvGrpSpPr/>
        <p:nvPr/>
      </p:nvGrpSpPr>
      <p:grpSpPr>
        <a:xfrm>
          <a:off x="0" y="0"/>
          <a:ext cx="0" cy="0"/>
          <a:chOff x="0" y="0"/>
          <a:chExt cx="0" cy="0"/>
        </a:xfrm>
      </p:grpSpPr>
      <p:sp>
        <p:nvSpPr>
          <p:cNvPr id="325" name="Shape 325"/>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Verbos</a:t>
            </a:r>
          </a:p>
        </p:txBody>
      </p:sp>
      <p:sp>
        <p:nvSpPr>
          <p:cNvPr id="326" name="Shape 326"/>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Conjugate the following verbs in the present tense: Ser, Estar, Ir, Dar, Llegar, Comer, Escribir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26">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Shape 331"/>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Verbos</a:t>
            </a:r>
          </a:p>
        </p:txBody>
      </p:sp>
      <p:sp>
        <p:nvSpPr>
          <p:cNvPr id="332" name="Shape 332"/>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Soy	Somos	Estoy		Estamos		Voy	Vamos</a:t>
            </a:r>
          </a:p>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Eres				Estás						Vas</a:t>
            </a:r>
          </a:p>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Es		Son		Está		Están			Va		Van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Shape 337"/>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Verbos</a:t>
            </a:r>
          </a:p>
        </p:txBody>
      </p:sp>
      <p:sp>
        <p:nvSpPr>
          <p:cNvPr id="338" name="Shape 338"/>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Doy</a:t>
            </a:r>
            <a:r>
              <a:rPr lang="es" sz="2400">
                <a:solidFill>
                  <a:schemeClr val="dk1"/>
                </a:solidFill>
              </a:rPr>
              <a:t>	Damos	Llego		Llegamos</a:t>
            </a:r>
          </a:p>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Das				Llegas				</a:t>
            </a:r>
          </a:p>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Da		Dan		Llega		Llegan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Verbos</a:t>
            </a:r>
          </a:p>
        </p:txBody>
      </p:sp>
      <p:sp>
        <p:nvSpPr>
          <p:cNvPr id="344" name="Shape 344"/>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Como</a:t>
            </a:r>
            <a:r>
              <a:rPr lang="es" sz="2400">
                <a:solidFill>
                  <a:schemeClr val="dk1"/>
                </a:solidFill>
              </a:rPr>
              <a:t>		Comemos	Escribo		Escribimos</a:t>
            </a:r>
          </a:p>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Comes					Escribes			</a:t>
            </a:r>
          </a:p>
          <a:p>
            <a:pPr indent="0" lvl="0" marL="0" marR="0" rtl="0" algn="l">
              <a:lnSpc>
                <a:spcPct val="115000"/>
              </a:lnSpc>
              <a:spcBef>
                <a:spcPts val="1600"/>
              </a:spcBef>
              <a:spcAft>
                <a:spcPts val="0"/>
              </a:spcAft>
              <a:buClr>
                <a:schemeClr val="dk2"/>
              </a:buClr>
              <a:buSzPct val="25000"/>
              <a:buFont typeface="Arial"/>
              <a:buNone/>
            </a:pPr>
            <a:r>
              <a:rPr lang="es" sz="2400">
                <a:solidFill>
                  <a:schemeClr val="dk1"/>
                </a:solidFill>
              </a:rPr>
              <a:t>Come		Comen		Escribe		Escriben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4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311700" y="445025"/>
            <a:ext cx="8520600" cy="5727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Now, convert each statement into a question.</a:t>
            </a:r>
          </a:p>
        </p:txBody>
      </p:sp>
      <p:sp>
        <p:nvSpPr>
          <p:cNvPr id="350" name="Shape 350"/>
          <p:cNvSpPr txBox="1"/>
          <p:nvPr>
            <p:ph idx="1" type="body"/>
          </p:nvPr>
        </p:nvSpPr>
        <p:spPr>
          <a:xfrm>
            <a:off x="311700" y="1152475"/>
            <a:ext cx="8520600"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2400" u="none" cap="none" strike="noStrike">
                <a:solidFill>
                  <a:schemeClr val="dk1"/>
                </a:solidFill>
                <a:latin typeface="Arial"/>
                <a:ea typeface="Arial"/>
                <a:cs typeface="Arial"/>
                <a:sym typeface="Arial"/>
              </a:rPr>
              <a:t>Ejemplo:</a:t>
            </a:r>
          </a:p>
          <a:p>
            <a:pPr indent="0" lvl="0" marL="0" marR="0" rtl="0" algn="l">
              <a:lnSpc>
                <a:spcPct val="115000"/>
              </a:lnSpc>
              <a:spcBef>
                <a:spcPts val="1600"/>
              </a:spcBef>
              <a:spcAft>
                <a:spcPts val="0"/>
              </a:spcAft>
              <a:buClr>
                <a:schemeClr val="dk2"/>
              </a:buClr>
              <a:buSzPct val="25000"/>
              <a:buFont typeface="Arial"/>
              <a:buNone/>
            </a:pPr>
            <a:r>
              <a:rPr b="0" i="0" lang="es" sz="2400" u="none" cap="none" strike="noStrike">
                <a:solidFill>
                  <a:schemeClr val="dk1"/>
                </a:solidFill>
                <a:latin typeface="Arial"/>
                <a:ea typeface="Arial"/>
                <a:cs typeface="Arial"/>
                <a:sym typeface="Arial"/>
              </a:rPr>
              <a:t>Llego a la escuela en autobus. </a:t>
            </a:r>
            <a:br>
              <a:rPr b="0" i="0" lang="es" sz="2400" u="none" cap="none" strike="noStrike">
                <a:solidFill>
                  <a:schemeClr val="dk1"/>
                </a:solidFill>
                <a:latin typeface="Arial"/>
                <a:ea typeface="Arial"/>
                <a:cs typeface="Arial"/>
                <a:sym typeface="Arial"/>
              </a:rPr>
            </a:br>
            <a:r>
              <a:rPr b="0" i="0" lang="es" sz="2400" u="none" cap="none" strike="noStrike">
                <a:solidFill>
                  <a:schemeClr val="dk1"/>
                </a:solidFill>
                <a:latin typeface="Arial"/>
                <a:ea typeface="Arial"/>
                <a:cs typeface="Arial"/>
                <a:sym typeface="Arial"/>
              </a:rPr>
              <a:t>→ ¿Llegas a la escuela en autobus?</a:t>
            </a:r>
          </a:p>
          <a:p>
            <a:pPr indent="0" lvl="0" marL="0" marR="0" rtl="0" algn="l">
              <a:lnSpc>
                <a:spcPct val="115000"/>
              </a:lnSpc>
              <a:spcBef>
                <a:spcPts val="1600"/>
              </a:spcBef>
              <a:spcAft>
                <a:spcPts val="0"/>
              </a:spcAft>
              <a:buClr>
                <a:schemeClr val="dk2"/>
              </a:buClr>
              <a:buSzPct val="25000"/>
              <a:buFont typeface="Arial"/>
              <a:buNone/>
            </a:pPr>
            <a:r>
              <a:rPr b="0" i="0" lang="es" sz="2400" u="none" cap="none" strike="noStrike">
                <a:solidFill>
                  <a:schemeClr val="dk1"/>
                </a:solidFill>
                <a:latin typeface="Arial"/>
                <a:ea typeface="Arial"/>
                <a:cs typeface="Arial"/>
                <a:sym typeface="Arial"/>
              </a:rPr>
              <a:t>Each group member asks the others a question. Check whether they answer “sí” on your chart. Rotate group members until each question has been asked and answered.</a:t>
            </a:r>
          </a:p>
          <a:p>
            <a:pPr indent="0" lvl="0" marL="0" marR="0" rtl="0" algn="l">
              <a:lnSpc>
                <a:spcPct val="115000"/>
              </a:lnSpc>
              <a:spcBef>
                <a:spcPts val="1600"/>
              </a:spcBef>
              <a:spcAft>
                <a:spcPts val="0"/>
              </a:spcAft>
              <a:buClr>
                <a:schemeClr val="dk2"/>
              </a:buClr>
              <a:buSzPct val="250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1600"/>
              </a:spcBef>
              <a:spcAft>
                <a:spcPts val="0"/>
              </a:spcAft>
              <a:buClr>
                <a:schemeClr val="dk2"/>
              </a:buClr>
              <a:buSzPct val="25000"/>
              <a:buFont typeface="Arial"/>
              <a:buNone/>
            </a:pPr>
            <a:r>
              <a:t/>
            </a:r>
            <a:endParaRPr b="0"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Shape 355"/>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rgbClr val="0070C0"/>
                </a:solidFill>
                <a:latin typeface="Arial"/>
                <a:ea typeface="Arial"/>
                <a:cs typeface="Arial"/>
                <a:sym typeface="Arial"/>
              </a:rPr>
              <a:t>Comparación y contraste</a:t>
            </a:r>
          </a:p>
        </p:txBody>
      </p:sp>
      <p:sp>
        <p:nvSpPr>
          <p:cNvPr id="356" name="Shape 356"/>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2800" u="none" cap="none" strike="noStrike">
                <a:solidFill>
                  <a:schemeClr val="dk1"/>
                </a:solidFill>
                <a:latin typeface="Arial"/>
                <a:ea typeface="Arial"/>
                <a:cs typeface="Arial"/>
                <a:sym typeface="Arial"/>
              </a:rPr>
              <a:t>Escribe dos oraciones (sentences) para comparar y contrastar las actividades de tu grupo.</a:t>
            </a:r>
          </a:p>
          <a:p>
            <a:pPr indent="0" lvl="0" marL="0" marR="0" rtl="0" algn="l">
              <a:lnSpc>
                <a:spcPct val="115000"/>
              </a:lnSpc>
              <a:spcBef>
                <a:spcPts val="1600"/>
              </a:spcBef>
              <a:spcAft>
                <a:spcPts val="0"/>
              </a:spcAft>
              <a:buClr>
                <a:schemeClr val="dk2"/>
              </a:buClr>
              <a:buSzPct val="25000"/>
              <a:buFont typeface="Arial"/>
              <a:buNone/>
            </a:pPr>
            <a:r>
              <a:rPr b="0" i="0" lang="es" sz="2800" u="none" cap="none" strike="noStrike">
                <a:solidFill>
                  <a:schemeClr val="dk1"/>
                </a:solidFill>
                <a:latin typeface="Arial"/>
                <a:ea typeface="Arial"/>
                <a:cs typeface="Arial"/>
                <a:sym typeface="Arial"/>
              </a:rPr>
              <a:t>Ejemplo:</a:t>
            </a:r>
          </a:p>
          <a:p>
            <a:pPr indent="-342900" lvl="0" marL="342900" marR="0" rtl="0" algn="l">
              <a:lnSpc>
                <a:spcPct val="115000"/>
              </a:lnSpc>
              <a:spcBef>
                <a:spcPts val="1600"/>
              </a:spcBef>
              <a:spcAft>
                <a:spcPts val="0"/>
              </a:spcAft>
              <a:buClr>
                <a:schemeClr val="dk2"/>
              </a:buClr>
              <a:buSzPct val="100000"/>
              <a:buFont typeface="Arial"/>
              <a:buChar char="•"/>
            </a:pPr>
            <a:r>
              <a:rPr b="0" i="0" lang="es" sz="2800" u="none" cap="none" strike="noStrike">
                <a:solidFill>
                  <a:schemeClr val="dk1"/>
                </a:solidFill>
                <a:latin typeface="Arial"/>
                <a:ea typeface="Arial"/>
                <a:cs typeface="Arial"/>
                <a:sym typeface="Arial"/>
              </a:rPr>
              <a:t>Ringo y yo llegamos a la escuela en autobus, pero </a:t>
            </a:r>
            <a:r>
              <a:rPr lang="es" sz="2800">
                <a:solidFill>
                  <a:schemeClr val="dk1"/>
                </a:solidFill>
              </a:rPr>
              <a:t>Paul</a:t>
            </a:r>
            <a:r>
              <a:rPr b="0" i="0" lang="es" sz="2800" u="none" cap="none" strike="noStrike">
                <a:solidFill>
                  <a:schemeClr val="dk1"/>
                </a:solidFill>
                <a:latin typeface="Arial"/>
                <a:ea typeface="Arial"/>
                <a:cs typeface="Arial"/>
                <a:sym typeface="Arial"/>
              </a:rPr>
              <a:t> llega en coche.</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360" name="Shape 360"/>
        <p:cNvGrpSpPr/>
        <p:nvPr/>
      </p:nvGrpSpPr>
      <p:grpSpPr>
        <a:xfrm>
          <a:off x="0" y="0"/>
          <a:ext cx="0" cy="0"/>
          <a:chOff x="0" y="0"/>
          <a:chExt cx="0" cy="0"/>
        </a:xfrm>
      </p:grpSpPr>
      <p:sp>
        <p:nvSpPr>
          <p:cNvPr id="361" name="Shape 361"/>
          <p:cNvSpPr txBox="1"/>
          <p:nvPr>
            <p:ph type="ctrTitle"/>
          </p:nvPr>
        </p:nvSpPr>
        <p:spPr>
          <a:xfrm>
            <a:off x="497205" y="240030"/>
            <a:ext cx="8149800" cy="788700"/>
          </a:xfrm>
          <a:prstGeom prst="rect">
            <a:avLst/>
          </a:prstGeom>
          <a:noFill/>
          <a:ln>
            <a:noFill/>
          </a:ln>
        </p:spPr>
        <p:txBody>
          <a:bodyPr anchorCtr="0" anchor="ctr" bIns="0" lIns="0" rIns="0" tIns="0">
            <a:noAutofit/>
          </a:bodyPr>
          <a:lstStyle/>
          <a:p>
            <a:pPr indent="0" lvl="0" marL="0" marR="0" rtl="0" algn="ctr">
              <a:lnSpc>
                <a:spcPct val="95000"/>
              </a:lnSpc>
              <a:spcBef>
                <a:spcPts val="0"/>
              </a:spcBef>
              <a:spcAft>
                <a:spcPts val="0"/>
              </a:spcAft>
              <a:buClr>
                <a:srgbClr val="FFFF99"/>
              </a:buClr>
              <a:buSzPct val="25000"/>
              <a:buFont typeface="Arial"/>
              <a:buNone/>
            </a:pPr>
            <a:r>
              <a:rPr lang="es" sz="4000">
                <a:solidFill>
                  <a:srgbClr val="FFFF99"/>
                </a:solidFill>
                <a:latin typeface="Arial"/>
                <a:ea typeface="Arial"/>
                <a:cs typeface="Arial"/>
                <a:sym typeface="Arial"/>
              </a:rPr>
              <a:t>¡Baile Viernes!</a:t>
            </a:r>
          </a:p>
        </p:txBody>
      </p:sp>
      <p:sp>
        <p:nvSpPr>
          <p:cNvPr id="362" name="Shape 362"/>
          <p:cNvSpPr txBox="1"/>
          <p:nvPr>
            <p:ph idx="1" type="subTitle"/>
          </p:nvPr>
        </p:nvSpPr>
        <p:spPr>
          <a:xfrm>
            <a:off x="497205" y="1234440"/>
            <a:ext cx="8149800" cy="3303600"/>
          </a:xfrm>
          <a:prstGeom prst="rect">
            <a:avLst/>
          </a:prstGeom>
          <a:noFill/>
          <a:ln>
            <a:noFill/>
          </a:ln>
        </p:spPr>
        <p:txBody>
          <a:bodyPr anchorCtr="0" anchor="t" bIns="0" lIns="0" rIns="0" tIns="0">
            <a:noAutofit/>
          </a:bodyPr>
          <a:lstStyle/>
          <a:p>
            <a:pPr indent="114300" lvl="1" rtl="0" algn="l">
              <a:lnSpc>
                <a:spcPct val="95000"/>
              </a:lnSpc>
              <a:spcBef>
                <a:spcPts val="0"/>
              </a:spcBef>
              <a:buClr>
                <a:schemeClr val="lt1"/>
              </a:buClr>
              <a:buSzPct val="100000"/>
              <a:buFont typeface="Arial"/>
              <a:buChar char="•"/>
            </a:pPr>
            <a:r>
              <a:rPr lang="es" sz="2600" u="sng">
                <a:solidFill>
                  <a:schemeClr val="hlink"/>
                </a:solidFill>
                <a:latin typeface="Arial"/>
                <a:ea typeface="Arial"/>
                <a:cs typeface="Arial"/>
                <a:sym typeface="Arial"/>
                <a:hlinkClick r:id="rId4"/>
              </a:rPr>
              <a:t>https://www.youtube.com/watch?v=FdQ87SOfb7Y</a:t>
            </a:r>
            <a:r>
              <a:rPr lang="es" sz="2600">
                <a:solidFill>
                  <a:schemeClr val="lt1"/>
                </a:solidFill>
                <a:latin typeface="Arial"/>
                <a:ea typeface="Arial"/>
                <a:cs typeface="Arial"/>
                <a:sym typeface="Arial"/>
              </a:rPr>
              <a:t> </a:t>
            </a:r>
            <a:r>
              <a:rPr lang="es" sz="2600">
                <a:solidFill>
                  <a:schemeClr val="lt1"/>
                </a:solidFill>
                <a:latin typeface="Arial"/>
                <a:ea typeface="Arial"/>
                <a:cs typeface="Arial"/>
                <a:sym typeface="Arial"/>
              </a:rPr>
              <a:t> </a:t>
            </a:r>
          </a:p>
          <a:p>
            <a:pPr indent="114300" lvl="1" rtl="0" algn="l">
              <a:lnSpc>
                <a:spcPct val="95000"/>
              </a:lnSpc>
              <a:spcBef>
                <a:spcPts val="0"/>
              </a:spcBef>
              <a:buClr>
                <a:schemeClr val="lt1"/>
              </a:buClr>
              <a:buSzPct val="100000"/>
              <a:buFont typeface="Arial"/>
              <a:buChar char="•"/>
            </a:pPr>
            <a:r>
              <a:rPr lang="es" sz="2600">
                <a:solidFill>
                  <a:schemeClr val="lt1"/>
                </a:solidFill>
                <a:latin typeface="Arial"/>
                <a:ea typeface="Arial"/>
                <a:cs typeface="Arial"/>
                <a:sym typeface="Arial"/>
              </a:rPr>
              <a:t>Just do your best and make an honest effort to learn the dance!</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sp>
        <p:nvSpPr>
          <p:cNvPr id="367" name="Shape 367"/>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s"/>
              <a:t>Repaso C: Personalidad y salud</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Los opuestos (opposites)</a:t>
            </a:r>
          </a:p>
        </p:txBody>
      </p:sp>
      <p:sp>
        <p:nvSpPr>
          <p:cNvPr id="373" name="Shape 3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s" sz="2400">
                <a:solidFill>
                  <a:srgbClr val="000000"/>
                </a:solidFill>
              </a:rPr>
              <a:t>Make pairs of opposites from these adjectives:</a:t>
            </a:r>
          </a:p>
          <a:p>
            <a:pPr lvl="0">
              <a:spcBef>
                <a:spcPts val="0"/>
              </a:spcBef>
              <a:buNone/>
            </a:pPr>
            <a:r>
              <a:t/>
            </a:r>
            <a:endParaRPr>
              <a:solidFill>
                <a:srgbClr val="000000"/>
              </a:solidFill>
            </a:endParaRPr>
          </a:p>
          <a:p>
            <a:pPr lvl="0">
              <a:spcBef>
                <a:spcPts val="0"/>
              </a:spcBef>
              <a:buNone/>
            </a:pPr>
            <a:r>
              <a:t/>
            </a:r>
            <a:endParaRPr>
              <a:solidFill>
                <a:srgbClr val="000000"/>
              </a:solidFill>
            </a:endParaRPr>
          </a:p>
        </p:txBody>
      </p:sp>
      <p:graphicFrame>
        <p:nvGraphicFramePr>
          <p:cNvPr id="374" name="Shape 374"/>
          <p:cNvGraphicFramePr/>
          <p:nvPr/>
        </p:nvGraphicFramePr>
        <p:xfrm>
          <a:off x="952500" y="1809750"/>
          <a:ext cx="3000000" cy="3000000"/>
        </p:xfrm>
        <a:graphic>
          <a:graphicData uri="http://schemas.openxmlformats.org/drawingml/2006/table">
            <a:tbl>
              <a:tblPr>
                <a:noFill/>
                <a:tableStyleId>{F0774ED4-CACC-4A94-BF4E-D1BDECC6F6A7}</a:tableStyleId>
              </a:tblPr>
              <a:tblGrid>
                <a:gridCol w="1809750"/>
                <a:gridCol w="1809750"/>
                <a:gridCol w="1809750"/>
                <a:gridCol w="1809750"/>
              </a:tblGrid>
              <a:tr h="381000">
                <a:tc>
                  <a:txBody>
                    <a:bodyPr>
                      <a:noAutofit/>
                    </a:bodyPr>
                    <a:lstStyle/>
                    <a:p>
                      <a:pPr lvl="0">
                        <a:spcBef>
                          <a:spcPts val="0"/>
                        </a:spcBef>
                        <a:buNone/>
                      </a:pPr>
                      <a:r>
                        <a:rPr lang="es" sz="2400"/>
                        <a:t>serio</a:t>
                      </a:r>
                    </a:p>
                  </a:txBody>
                  <a:tcPr marT="91425" marB="91425" marR="91425" marL="91425"/>
                </a:tc>
                <a:tc>
                  <a:txBody>
                    <a:bodyPr>
                      <a:noAutofit/>
                    </a:bodyPr>
                    <a:lstStyle/>
                    <a:p>
                      <a:pPr lvl="0">
                        <a:spcBef>
                          <a:spcPts val="0"/>
                        </a:spcBef>
                        <a:buNone/>
                      </a:pPr>
                      <a:r>
                        <a:rPr lang="es" sz="2400"/>
                        <a:t>triste</a:t>
                      </a:r>
                    </a:p>
                  </a:txBody>
                  <a:tcPr marT="91425" marB="91425" marR="91425" marL="91425"/>
                </a:tc>
                <a:tc>
                  <a:txBody>
                    <a:bodyPr>
                      <a:noAutofit/>
                    </a:bodyPr>
                    <a:lstStyle/>
                    <a:p>
                      <a:pPr lvl="0">
                        <a:spcBef>
                          <a:spcPts val="0"/>
                        </a:spcBef>
                        <a:buNone/>
                      </a:pPr>
                      <a:r>
                        <a:rPr lang="es" sz="2400"/>
                        <a:t>inteligente</a:t>
                      </a:r>
                    </a:p>
                  </a:txBody>
                  <a:tcPr marT="91425" marB="91425" marR="91425" marL="91425"/>
                </a:tc>
                <a:tc>
                  <a:txBody>
                    <a:bodyPr>
                      <a:noAutofit/>
                    </a:bodyPr>
                    <a:lstStyle/>
                    <a:p>
                      <a:pPr lvl="0">
                        <a:spcBef>
                          <a:spcPts val="0"/>
                        </a:spcBef>
                        <a:buNone/>
                      </a:pPr>
                      <a:r>
                        <a:rPr lang="es" sz="2400"/>
                        <a:t>ambicioso</a:t>
                      </a:r>
                    </a:p>
                  </a:txBody>
                  <a:tcPr marT="91425" marB="91425" marR="91425" marL="91425"/>
                </a:tc>
              </a:tr>
              <a:tr h="381000">
                <a:tc>
                  <a:txBody>
                    <a:bodyPr>
                      <a:noAutofit/>
                    </a:bodyPr>
                    <a:lstStyle/>
                    <a:p>
                      <a:pPr lvl="0">
                        <a:spcBef>
                          <a:spcPts val="0"/>
                        </a:spcBef>
                        <a:buNone/>
                      </a:pPr>
                      <a:r>
                        <a:rPr lang="es" sz="2400"/>
                        <a:t>simpático</a:t>
                      </a:r>
                    </a:p>
                  </a:txBody>
                  <a:tcPr marT="91425" marB="91425" marR="91425" marL="91425"/>
                </a:tc>
                <a:tc>
                  <a:txBody>
                    <a:bodyPr>
                      <a:noAutofit/>
                    </a:bodyPr>
                    <a:lstStyle/>
                    <a:p>
                      <a:pPr lvl="0">
                        <a:spcBef>
                          <a:spcPts val="0"/>
                        </a:spcBef>
                        <a:buNone/>
                      </a:pPr>
                      <a:r>
                        <a:rPr lang="es" sz="2400"/>
                        <a:t>terco</a:t>
                      </a:r>
                    </a:p>
                  </a:txBody>
                  <a:tcPr marT="91425" marB="91425" marR="91425" marL="91425"/>
                </a:tc>
                <a:tc>
                  <a:txBody>
                    <a:bodyPr>
                      <a:noAutofit/>
                    </a:bodyPr>
                    <a:lstStyle/>
                    <a:p>
                      <a:pPr lvl="0">
                        <a:spcBef>
                          <a:spcPts val="0"/>
                        </a:spcBef>
                        <a:buNone/>
                      </a:pPr>
                      <a:r>
                        <a:rPr lang="es" sz="2400"/>
                        <a:t>perezoso</a:t>
                      </a:r>
                    </a:p>
                  </a:txBody>
                  <a:tcPr marT="91425" marB="91425" marR="91425" marL="91425"/>
                </a:tc>
                <a:tc>
                  <a:txBody>
                    <a:bodyPr>
                      <a:noAutofit/>
                    </a:bodyPr>
                    <a:lstStyle/>
                    <a:p>
                      <a:pPr lvl="0">
                        <a:spcBef>
                          <a:spcPts val="0"/>
                        </a:spcBef>
                        <a:buNone/>
                      </a:pPr>
                      <a:r>
                        <a:rPr lang="es" sz="2400"/>
                        <a:t>antipático</a:t>
                      </a:r>
                    </a:p>
                  </a:txBody>
                  <a:tcPr marT="91425" marB="91425" marR="91425" marL="91425"/>
                </a:tc>
              </a:tr>
              <a:tr h="381000">
                <a:tc>
                  <a:txBody>
                    <a:bodyPr>
                      <a:noAutofit/>
                    </a:bodyPr>
                    <a:lstStyle/>
                    <a:p>
                      <a:pPr lvl="0">
                        <a:spcBef>
                          <a:spcPts val="0"/>
                        </a:spcBef>
                        <a:buNone/>
                      </a:pPr>
                      <a:r>
                        <a:rPr lang="es" sz="2400"/>
                        <a:t>flexible</a:t>
                      </a:r>
                    </a:p>
                  </a:txBody>
                  <a:tcPr marT="91425" marB="91425" marR="91425" marL="91425"/>
                </a:tc>
                <a:tc>
                  <a:txBody>
                    <a:bodyPr>
                      <a:noAutofit/>
                    </a:bodyPr>
                    <a:lstStyle/>
                    <a:p>
                      <a:pPr lvl="0">
                        <a:spcBef>
                          <a:spcPts val="0"/>
                        </a:spcBef>
                        <a:buNone/>
                      </a:pPr>
                      <a:r>
                        <a:rPr lang="es" sz="2400"/>
                        <a:t>cómico</a:t>
                      </a:r>
                    </a:p>
                  </a:txBody>
                  <a:tcPr marT="91425" marB="91425" marR="91425" marL="91425"/>
                </a:tc>
                <a:tc>
                  <a:txBody>
                    <a:bodyPr>
                      <a:noAutofit/>
                    </a:bodyPr>
                    <a:lstStyle/>
                    <a:p>
                      <a:pPr lvl="0">
                        <a:spcBef>
                          <a:spcPts val="0"/>
                        </a:spcBef>
                        <a:buClr>
                          <a:schemeClr val="dk1"/>
                        </a:buClr>
                        <a:buSzPct val="45833"/>
                        <a:buFont typeface="Arial"/>
                        <a:buNone/>
                      </a:pPr>
                      <a:r>
                        <a:rPr lang="es" sz="2400">
                          <a:solidFill>
                            <a:schemeClr val="dk1"/>
                          </a:solidFill>
                        </a:rPr>
                        <a:t>contento</a:t>
                      </a:r>
                    </a:p>
                  </a:txBody>
                  <a:tcPr marT="91425" marB="91425" marR="91425" marL="91425"/>
                </a:tc>
                <a:tc>
                  <a:txBody>
                    <a:bodyPr>
                      <a:noAutofit/>
                    </a:bodyPr>
                    <a:lstStyle/>
                    <a:p>
                      <a:pPr lvl="0">
                        <a:spcBef>
                          <a:spcPts val="0"/>
                        </a:spcBef>
                        <a:buNone/>
                      </a:pPr>
                      <a:r>
                        <a:rPr lang="es" sz="2400"/>
                        <a:t>tonto</a:t>
                      </a:r>
                    </a:p>
                  </a:txBody>
                  <a:tcPr marT="91425" marB="91425" marR="91425" marL="91425"/>
                </a:tc>
              </a:tr>
              <a:tr h="381000">
                <a:tc>
                  <a:txBody>
                    <a:bodyPr>
                      <a:noAutofit/>
                    </a:bodyPr>
                    <a:lstStyle/>
                    <a:p>
                      <a:pPr lvl="0" rtl="0">
                        <a:spcBef>
                          <a:spcPts val="0"/>
                        </a:spcBef>
                        <a:buNone/>
                      </a:pPr>
                      <a:r>
                        <a:rPr lang="es" sz="2400"/>
                        <a:t>cansado</a:t>
                      </a:r>
                    </a:p>
                  </a:txBody>
                  <a:tcPr marT="91425" marB="91425" marR="91425" marL="91425"/>
                </a:tc>
                <a:tc>
                  <a:txBody>
                    <a:bodyPr>
                      <a:noAutofit/>
                    </a:bodyPr>
                    <a:lstStyle/>
                    <a:p>
                      <a:pPr lvl="0">
                        <a:spcBef>
                          <a:spcPts val="0"/>
                        </a:spcBef>
                        <a:buNone/>
                      </a:pPr>
                      <a:r>
                        <a:rPr lang="es" sz="2400"/>
                        <a:t>estresado</a:t>
                      </a:r>
                    </a:p>
                  </a:txBody>
                  <a:tcPr marT="91425" marB="91425" marR="91425" marL="91425"/>
                </a:tc>
                <a:tc>
                  <a:txBody>
                    <a:bodyPr>
                      <a:noAutofit/>
                    </a:bodyPr>
                    <a:lstStyle/>
                    <a:p>
                      <a:pPr lvl="0">
                        <a:spcBef>
                          <a:spcPts val="0"/>
                        </a:spcBef>
                        <a:buNone/>
                      </a:pPr>
                      <a:r>
                        <a:rPr lang="es" sz="2400"/>
                        <a:t>enérgico</a:t>
                      </a:r>
                    </a:p>
                  </a:txBody>
                  <a:tcPr marT="91425" marB="91425" marR="91425" marL="91425"/>
                </a:tc>
                <a:tc>
                  <a:txBody>
                    <a:bodyPr>
                      <a:noAutofit/>
                    </a:bodyPr>
                    <a:lstStyle/>
                    <a:p>
                      <a:pPr lvl="0">
                        <a:spcBef>
                          <a:spcPts val="0"/>
                        </a:spcBef>
                        <a:buNone/>
                      </a:pPr>
                      <a:r>
                        <a:rPr lang="es" sz="2400"/>
                        <a:t>tranquilo</a:t>
                      </a: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Shape 379"/>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¿Qué buscas en un amigo?</a:t>
            </a:r>
          </a:p>
        </p:txBody>
      </p:sp>
      <p:sp>
        <p:nvSpPr>
          <p:cNvPr id="380" name="Shape 380"/>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Char char="●"/>
            </a:pPr>
            <a:r>
              <a:rPr lang="es" sz="2400">
                <a:solidFill>
                  <a:srgbClr val="000000"/>
                </a:solidFill>
              </a:rPr>
              <a:t>Think about the personality traits you look for in a good friend. Write them down.</a:t>
            </a:r>
          </a:p>
          <a:p>
            <a:pPr indent="-381000" lvl="0" marL="457200" rtl="0">
              <a:spcBef>
                <a:spcPts val="0"/>
              </a:spcBef>
              <a:buClr>
                <a:srgbClr val="000000"/>
              </a:buClr>
              <a:buSzPct val="100000"/>
              <a:buChar char="●"/>
            </a:pPr>
            <a:r>
              <a:rPr lang="es" sz="2400">
                <a:solidFill>
                  <a:srgbClr val="000000"/>
                </a:solidFill>
              </a:rPr>
              <a:t>As a group: Person #1 starts by saying a trait they wrote down. If you wrote down the same, check it off on your list. If you didn’t, but you agree, add it to your list. Continue with person #2, etc…</a:t>
            </a:r>
          </a:p>
          <a:p>
            <a:pPr indent="-381000" lvl="0" marL="457200">
              <a:spcBef>
                <a:spcPts val="0"/>
              </a:spcBef>
              <a:buClr>
                <a:srgbClr val="000000"/>
              </a:buClr>
              <a:buSzPct val="100000"/>
              <a:buChar char="●"/>
            </a:pPr>
            <a:r>
              <a:rPr lang="es" sz="2400">
                <a:solidFill>
                  <a:srgbClr val="000000"/>
                </a:solidFill>
              </a:rPr>
              <a:t>Person #3: Move to a different group. Compare lists. Check off traits you already have and add any new ideas.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15" name="Shape 215"/>
        <p:cNvGrpSpPr/>
        <p:nvPr/>
      </p:nvGrpSpPr>
      <p:grpSpPr>
        <a:xfrm>
          <a:off x="0" y="0"/>
          <a:ext cx="0" cy="0"/>
          <a:chOff x="0" y="0"/>
          <a:chExt cx="0" cy="0"/>
        </a:xfrm>
      </p:grpSpPr>
      <p:sp>
        <p:nvSpPr>
          <p:cNvPr id="216" name="Shape 216"/>
          <p:cNvSpPr txBox="1"/>
          <p:nvPr>
            <p:ph type="ctrTitle"/>
          </p:nvPr>
        </p:nvSpPr>
        <p:spPr>
          <a:xfrm>
            <a:off x="40055" y="55030"/>
            <a:ext cx="9063900" cy="895800"/>
          </a:xfrm>
          <a:prstGeom prst="rect">
            <a:avLst/>
          </a:prstGeom>
          <a:noFill/>
          <a:ln>
            <a:noFill/>
          </a:ln>
        </p:spPr>
        <p:txBody>
          <a:bodyPr anchorCtr="0" anchor="ctr" bIns="0" lIns="0" rIns="0" tIns="0">
            <a:noAutofit/>
          </a:bodyPr>
          <a:lstStyle/>
          <a:p>
            <a:pPr indent="0" lvl="0" marL="0" marR="0" rtl="0" algn="ctr">
              <a:lnSpc>
                <a:spcPct val="95000"/>
              </a:lnSpc>
              <a:spcBef>
                <a:spcPts val="0"/>
              </a:spcBef>
              <a:spcAft>
                <a:spcPts val="0"/>
              </a:spcAft>
              <a:buClr>
                <a:srgbClr val="FFFF99"/>
              </a:buClr>
              <a:buSzPct val="25000"/>
              <a:buFont typeface="Arial"/>
              <a:buNone/>
            </a:pPr>
            <a:r>
              <a:rPr lang="es">
                <a:solidFill>
                  <a:srgbClr val="000000"/>
                </a:solidFill>
                <a:latin typeface="Arial"/>
                <a:ea typeface="Arial"/>
                <a:cs typeface="Arial"/>
                <a:sym typeface="Arial"/>
              </a:rPr>
              <a:t>Sr. Rivera Cell Phone Policy 2017-2018</a:t>
            </a:r>
          </a:p>
        </p:txBody>
      </p:sp>
      <p:sp>
        <p:nvSpPr>
          <p:cNvPr id="217" name="Shape 217"/>
          <p:cNvSpPr txBox="1"/>
          <p:nvPr>
            <p:ph idx="1" type="subTitle"/>
          </p:nvPr>
        </p:nvSpPr>
        <p:spPr>
          <a:xfrm>
            <a:off x="497105" y="852065"/>
            <a:ext cx="8149800" cy="3303600"/>
          </a:xfrm>
          <a:prstGeom prst="rect">
            <a:avLst/>
          </a:prstGeom>
          <a:noFill/>
          <a:ln>
            <a:noFill/>
          </a:ln>
        </p:spPr>
        <p:txBody>
          <a:bodyPr anchorCtr="0" anchor="t" bIns="0" lIns="0" rIns="0" tIns="0">
            <a:noAutofit/>
          </a:bodyPr>
          <a:lstStyle/>
          <a:p>
            <a:pPr lvl="0" marR="0" rtl="0" algn="l">
              <a:lnSpc>
                <a:spcPct val="95000"/>
              </a:lnSpc>
              <a:spcBef>
                <a:spcPts val="0"/>
              </a:spcBef>
              <a:spcAft>
                <a:spcPts val="0"/>
              </a:spcAft>
              <a:buNone/>
            </a:pPr>
            <a:r>
              <a:rPr lang="es" sz="2300">
                <a:latin typeface="Arial"/>
                <a:ea typeface="Arial"/>
                <a:cs typeface="Arial"/>
                <a:sym typeface="Arial"/>
              </a:rPr>
              <a:t>	</a:t>
            </a:r>
            <a:r>
              <a:rPr lang="es" sz="2300">
                <a:solidFill>
                  <a:srgbClr val="000000"/>
                </a:solidFill>
                <a:latin typeface="Arial"/>
                <a:ea typeface="Arial"/>
                <a:cs typeface="Arial"/>
                <a:sym typeface="Arial"/>
              </a:rPr>
              <a:t>Students will not be allowed to use cell phones in my class except when told otherwise. Examples of when we will use cell phones in class are when we are playing Kahoot or using the flash card feature on Quizlet. I will inform the students of when we will be using these applications. I reserve the right to change this policy during the school year as long as it adheres to the student code of conduct/student handbook.</a:t>
            </a:r>
            <a:br>
              <a:rPr lang="es" sz="2300">
                <a:solidFill>
                  <a:srgbClr val="000000"/>
                </a:solidFill>
                <a:latin typeface="Arial"/>
                <a:ea typeface="Arial"/>
                <a:cs typeface="Arial"/>
                <a:sym typeface="Arial"/>
              </a:rPr>
            </a:br>
            <a:r>
              <a:rPr lang="es" sz="2300">
                <a:solidFill>
                  <a:srgbClr val="000000"/>
                </a:solidFill>
                <a:latin typeface="Arial"/>
                <a:ea typeface="Arial"/>
                <a:cs typeface="Arial"/>
                <a:sym typeface="Arial"/>
              </a:rPr>
              <a:t>•	</a:t>
            </a:r>
            <a:r>
              <a:rPr lang="es" sz="2300">
                <a:solidFill>
                  <a:srgbClr val="FF0000"/>
                </a:solidFill>
                <a:latin typeface="Arial"/>
                <a:ea typeface="Arial"/>
                <a:cs typeface="Arial"/>
                <a:sym typeface="Arial"/>
              </a:rPr>
              <a:t>A first time offense will result in the student being asked to put their phone away. </a:t>
            </a:r>
            <a:br>
              <a:rPr lang="es" sz="2300">
                <a:solidFill>
                  <a:srgbClr val="FF0000"/>
                </a:solidFill>
                <a:latin typeface="Arial"/>
                <a:ea typeface="Arial"/>
                <a:cs typeface="Arial"/>
                <a:sym typeface="Arial"/>
              </a:rPr>
            </a:br>
            <a:r>
              <a:rPr lang="es" sz="2300">
                <a:solidFill>
                  <a:srgbClr val="FF0000"/>
                </a:solidFill>
                <a:latin typeface="Arial"/>
                <a:ea typeface="Arial"/>
                <a:cs typeface="Arial"/>
                <a:sym typeface="Arial"/>
              </a:rPr>
              <a:t>•	A second time offense will result in the phone being confiscated until the end of the class period. </a:t>
            </a:r>
            <a:br>
              <a:rPr lang="es" sz="2300">
                <a:solidFill>
                  <a:srgbClr val="FF0000"/>
                </a:solidFill>
                <a:latin typeface="Arial"/>
                <a:ea typeface="Arial"/>
                <a:cs typeface="Arial"/>
                <a:sym typeface="Arial"/>
              </a:rPr>
            </a:br>
            <a:r>
              <a:rPr lang="es" sz="2300">
                <a:solidFill>
                  <a:srgbClr val="FF0000"/>
                </a:solidFill>
                <a:latin typeface="Arial"/>
                <a:ea typeface="Arial"/>
                <a:cs typeface="Arial"/>
                <a:sym typeface="Arial"/>
              </a:rPr>
              <a:t>•	A third time offense will result in a discipline referral. </a:t>
            </a:r>
            <a:br>
              <a:rPr lang="es" sz="2300">
                <a:solidFill>
                  <a:srgbClr val="000000"/>
                </a:solidFill>
                <a:latin typeface="Arial"/>
                <a:ea typeface="Arial"/>
                <a:cs typeface="Arial"/>
                <a:sym typeface="Arial"/>
              </a:rPr>
            </a:b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s"/>
              <a:t>Repaso D: Los deportes</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9" name="Shape 389"/>
        <p:cNvGrpSpPr/>
        <p:nvPr/>
      </p:nvGrpSpPr>
      <p:grpSpPr>
        <a:xfrm>
          <a:off x="0" y="0"/>
          <a:ext cx="0" cy="0"/>
          <a:chOff x="0" y="0"/>
          <a:chExt cx="0" cy="0"/>
        </a:xfrm>
      </p:grpSpPr>
      <p:sp>
        <p:nvSpPr>
          <p:cNvPr id="390" name="Shape 39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Los deportes</a:t>
            </a:r>
          </a:p>
        </p:txBody>
      </p:sp>
      <p:sp>
        <p:nvSpPr>
          <p:cNvPr id="391" name="Shape 39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s" sz="2400">
                <a:solidFill>
                  <a:srgbClr val="000000"/>
                </a:solidFill>
              </a:rPr>
              <a:t>Responde:</a:t>
            </a:r>
          </a:p>
          <a:p>
            <a:pPr indent="-381000" lvl="0" marL="457200" rtl="0">
              <a:spcBef>
                <a:spcPts val="0"/>
              </a:spcBef>
              <a:buClr>
                <a:srgbClr val="000000"/>
              </a:buClr>
              <a:buSzPct val="100000"/>
              <a:buAutoNum type="arabicPeriod"/>
            </a:pPr>
            <a:r>
              <a:rPr lang="es" sz="2400">
                <a:solidFill>
                  <a:srgbClr val="000000"/>
                </a:solidFill>
              </a:rPr>
              <a:t>¿Cuáles deportes te gustan (</a:t>
            </a:r>
            <a:r>
              <a:rPr i="1" lang="es" sz="2400">
                <a:solidFill>
                  <a:srgbClr val="000000"/>
                </a:solidFill>
              </a:rPr>
              <a:t>like</a:t>
            </a:r>
            <a:r>
              <a:rPr lang="es" sz="2400">
                <a:solidFill>
                  <a:srgbClr val="000000"/>
                </a:solidFill>
              </a:rPr>
              <a:t>)?</a:t>
            </a:r>
          </a:p>
          <a:p>
            <a:pPr indent="-381000" lvl="0" marL="457200" rtl="0">
              <a:spcBef>
                <a:spcPts val="0"/>
              </a:spcBef>
              <a:buClr>
                <a:srgbClr val="000000"/>
              </a:buClr>
              <a:buSzPct val="100000"/>
              <a:buAutoNum type="arabicPeriod"/>
            </a:pPr>
            <a:r>
              <a:rPr lang="es" sz="2400">
                <a:solidFill>
                  <a:srgbClr val="000000"/>
                </a:solidFill>
              </a:rPr>
              <a:t>¿Cuáles deportes te aburren (</a:t>
            </a:r>
            <a:r>
              <a:rPr i="1" lang="es" sz="2400">
                <a:solidFill>
                  <a:srgbClr val="000000"/>
                </a:solidFill>
              </a:rPr>
              <a:t>bore</a:t>
            </a:r>
            <a:r>
              <a:rPr lang="es" sz="2400">
                <a:solidFill>
                  <a:srgbClr val="000000"/>
                </a:solidFill>
              </a:rPr>
              <a:t>)?</a:t>
            </a:r>
          </a:p>
          <a:p>
            <a:pPr indent="-381000" lvl="0" marL="457200" rtl="0">
              <a:spcBef>
                <a:spcPts val="0"/>
              </a:spcBef>
              <a:buClr>
                <a:srgbClr val="000000"/>
              </a:buClr>
              <a:buSzPct val="100000"/>
              <a:buAutoNum type="arabicPeriod"/>
            </a:pPr>
            <a:r>
              <a:rPr lang="es" sz="2400">
                <a:solidFill>
                  <a:srgbClr val="000000"/>
                </a:solidFill>
              </a:rPr>
              <a:t>¿Cuál deporte prefieres (</a:t>
            </a:r>
            <a:r>
              <a:rPr i="1" lang="es" sz="2400">
                <a:solidFill>
                  <a:srgbClr val="000000"/>
                </a:solidFill>
              </a:rPr>
              <a:t>you prefer</a:t>
            </a:r>
            <a:r>
              <a:rPr lang="es" sz="2400">
                <a:solidFill>
                  <a:srgbClr val="000000"/>
                </a:solidFill>
              </a:rPr>
              <a:t>) mirar (</a:t>
            </a:r>
            <a:r>
              <a:rPr i="1" lang="es" sz="2400">
                <a:solidFill>
                  <a:srgbClr val="000000"/>
                </a:solidFill>
              </a:rPr>
              <a:t>watch</a:t>
            </a:r>
            <a:r>
              <a:rPr lang="es" sz="2400">
                <a:solidFill>
                  <a:srgbClr val="000000"/>
                </a:solidFill>
              </a:rPr>
              <a:t>) pero no jugar </a:t>
            </a:r>
            <a:r>
              <a:rPr i="1" lang="es" sz="2400">
                <a:solidFill>
                  <a:srgbClr val="000000"/>
                </a:solidFill>
              </a:rPr>
              <a:t>(play</a:t>
            </a:r>
            <a:r>
              <a:rPr lang="es" sz="2400">
                <a:solidFill>
                  <a:srgbClr val="000000"/>
                </a:solidFill>
              </a:rPr>
              <a:t>)? </a:t>
            </a:r>
          </a:p>
          <a:p>
            <a:pPr indent="-381000" lvl="0" marL="457200" rtl="0">
              <a:spcBef>
                <a:spcPts val="0"/>
              </a:spcBef>
              <a:buClr>
                <a:srgbClr val="000000"/>
              </a:buClr>
              <a:buSzPct val="100000"/>
              <a:buAutoNum type="arabicPeriod"/>
            </a:pPr>
            <a:r>
              <a:rPr lang="es" sz="2400">
                <a:solidFill>
                  <a:srgbClr val="000000"/>
                </a:solidFill>
              </a:rPr>
              <a:t>¿Y cuál prefieres jugar pero no mirar?</a:t>
            </a:r>
          </a:p>
          <a:p>
            <a:pPr indent="-381000" lvl="0" marL="457200">
              <a:spcBef>
                <a:spcPts val="0"/>
              </a:spcBef>
              <a:buClr>
                <a:srgbClr val="000000"/>
              </a:buClr>
              <a:buSzPct val="100000"/>
              <a:buAutoNum type="arabicPeriod"/>
            </a:pPr>
            <a:r>
              <a:rPr lang="es" sz="2400">
                <a:solidFill>
                  <a:srgbClr val="000000"/>
                </a:solidFill>
              </a:rPr>
              <a:t>¿Te importa ganar? (</a:t>
            </a:r>
            <a:r>
              <a:rPr i="1" lang="es" sz="2400">
                <a:solidFill>
                  <a:srgbClr val="000000"/>
                </a:solidFill>
              </a:rPr>
              <a:t>Is it important to you to win?</a:t>
            </a:r>
            <a:r>
              <a:rPr lang="es" sz="2400">
                <a:solidFill>
                  <a:srgbClr val="000000"/>
                </a:solidFill>
              </a:rPr>
              <a:t>)</a:t>
            </a:r>
          </a:p>
        </p:txBody>
      </p:sp>
      <p:sp>
        <p:nvSpPr>
          <p:cNvPr id="392" name="Shape 392"/>
          <p:cNvSpPr txBox="1"/>
          <p:nvPr/>
        </p:nvSpPr>
        <p:spPr>
          <a:xfrm>
            <a:off x="3181950" y="225100"/>
            <a:ext cx="2780100" cy="1181700"/>
          </a:xfrm>
          <a:prstGeom prst="rect">
            <a:avLst/>
          </a:prstGeom>
          <a:noFill/>
          <a:ln>
            <a:noFill/>
          </a:ln>
        </p:spPr>
        <p:txBody>
          <a:bodyPr anchorCtr="0" anchor="t" bIns="91425" lIns="91425" rIns="91425" tIns="91425">
            <a:noAutofit/>
          </a:bodyPr>
          <a:lstStyle/>
          <a:p>
            <a:pPr lvl="0">
              <a:spcBef>
                <a:spcPts val="0"/>
              </a:spcBef>
              <a:buNone/>
            </a:pPr>
            <a:r>
              <a:rPr lang="es" sz="1800"/>
              <a:t>e</a:t>
            </a:r>
            <a:r>
              <a:rPr lang="es" sz="1800"/>
              <a:t>l basquetbol/baloncesto</a:t>
            </a:r>
          </a:p>
          <a:p>
            <a:pPr lvl="0">
              <a:spcBef>
                <a:spcPts val="0"/>
              </a:spcBef>
              <a:buNone/>
            </a:pPr>
            <a:r>
              <a:rPr lang="es" sz="1800"/>
              <a:t>el fútbol</a:t>
            </a:r>
          </a:p>
          <a:p>
            <a:pPr lvl="0">
              <a:spcBef>
                <a:spcPts val="0"/>
              </a:spcBef>
              <a:buNone/>
            </a:pPr>
            <a:r>
              <a:rPr lang="es" sz="1800"/>
              <a:t>el fútbol americano</a:t>
            </a:r>
          </a:p>
          <a:p>
            <a:pPr lvl="0">
              <a:spcBef>
                <a:spcPts val="0"/>
              </a:spcBef>
              <a:buNone/>
            </a:pPr>
            <a:r>
              <a:rPr lang="es" sz="1800"/>
              <a:t>el béisbol</a:t>
            </a:r>
          </a:p>
          <a:p>
            <a:pPr lvl="0">
              <a:spcBef>
                <a:spcPts val="0"/>
              </a:spcBef>
              <a:buNone/>
            </a:pPr>
            <a:r>
              <a:rPr lang="es" sz="1800"/>
              <a:t>el tenis</a:t>
            </a:r>
          </a:p>
        </p:txBody>
      </p:sp>
      <p:sp>
        <p:nvSpPr>
          <p:cNvPr id="393" name="Shape 393"/>
          <p:cNvSpPr txBox="1"/>
          <p:nvPr/>
        </p:nvSpPr>
        <p:spPr>
          <a:xfrm>
            <a:off x="6291500" y="225100"/>
            <a:ext cx="2780100" cy="1181700"/>
          </a:xfrm>
          <a:prstGeom prst="rect">
            <a:avLst/>
          </a:prstGeom>
          <a:noFill/>
          <a:ln>
            <a:noFill/>
          </a:ln>
        </p:spPr>
        <p:txBody>
          <a:bodyPr anchorCtr="0" anchor="t" bIns="91425" lIns="91425" rIns="91425" tIns="91425">
            <a:noAutofit/>
          </a:bodyPr>
          <a:lstStyle/>
          <a:p>
            <a:pPr lvl="0">
              <a:spcBef>
                <a:spcPts val="0"/>
              </a:spcBef>
              <a:buNone/>
            </a:pPr>
            <a:r>
              <a:rPr lang="es" sz="1800"/>
              <a:t>el softbol</a:t>
            </a:r>
          </a:p>
          <a:p>
            <a:pPr lvl="0">
              <a:spcBef>
                <a:spcPts val="0"/>
              </a:spcBef>
              <a:buNone/>
            </a:pPr>
            <a:r>
              <a:rPr lang="es" sz="1800"/>
              <a:t>el golf</a:t>
            </a:r>
          </a:p>
          <a:p>
            <a:pPr lvl="0">
              <a:spcBef>
                <a:spcPts val="0"/>
              </a:spcBef>
              <a:buNone/>
            </a:pPr>
            <a:r>
              <a:rPr lang="es" sz="1800"/>
              <a:t>el atletismo (track)</a:t>
            </a:r>
          </a:p>
          <a:p>
            <a:pPr lvl="0">
              <a:spcBef>
                <a:spcPts val="0"/>
              </a:spcBef>
              <a:buNone/>
            </a:pPr>
            <a:r>
              <a:rPr lang="es" sz="1800"/>
              <a:t>la natación (swimming)</a:t>
            </a:r>
          </a:p>
          <a:p>
            <a:pPr lvl="0">
              <a:spcBef>
                <a:spcPts val="0"/>
              </a:spcBef>
              <a:buNone/>
            </a:pPr>
            <a:r>
              <a:rPr lang="es" sz="1800"/>
              <a:t>la gimnasia</a:t>
            </a:r>
          </a:p>
          <a:p>
            <a:pPr lvl="0">
              <a:spcBef>
                <a:spcPts val="0"/>
              </a:spcBef>
              <a:buNone/>
            </a:pPr>
            <a:r>
              <a:rPr lang="es" sz="1800"/>
              <a:t>la lucha libre (wrestling)</a:t>
            </a:r>
          </a:p>
          <a:p>
            <a:pPr lvl="0">
              <a:spcBef>
                <a:spcPts val="0"/>
              </a:spcBef>
              <a:buNone/>
            </a:pPr>
            <a:r>
              <a:rPr lang="es" sz="1800"/>
              <a:t>el boxeo (boxing)</a:t>
            </a:r>
          </a:p>
          <a:p>
            <a:pPr lvl="0" rtl="0">
              <a:spcBef>
                <a:spcPts val="0"/>
              </a:spcBef>
              <a:buNone/>
            </a:pPr>
            <a:r>
              <a:rPr lang="es" sz="1800"/>
              <a:t>El voleibol</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7" name="Shape 397"/>
        <p:cNvGrpSpPr/>
        <p:nvPr/>
      </p:nvGrpSpPr>
      <p:grpSpPr>
        <a:xfrm>
          <a:off x="0" y="0"/>
          <a:ext cx="0" cy="0"/>
          <a:chOff x="0" y="0"/>
          <a:chExt cx="0" cy="0"/>
        </a:xfrm>
      </p:grpSpPr>
      <p:sp>
        <p:nvSpPr>
          <p:cNvPr id="398" name="Shape 3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Entrevista (</a:t>
            </a:r>
            <a:r>
              <a:rPr i="1" lang="es"/>
              <a:t>interview</a:t>
            </a:r>
            <a:r>
              <a:rPr lang="es"/>
              <a:t>)</a:t>
            </a:r>
          </a:p>
        </p:txBody>
      </p:sp>
      <p:sp>
        <p:nvSpPr>
          <p:cNvPr id="399" name="Shape 39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a:spcBef>
                <a:spcPts val="0"/>
              </a:spcBef>
              <a:buClr>
                <a:srgbClr val="000000"/>
              </a:buClr>
              <a:buAutoNum type="arabicPeriod"/>
            </a:pPr>
            <a:r>
              <a:rPr lang="es">
                <a:solidFill>
                  <a:srgbClr val="000000"/>
                </a:solidFill>
              </a:rPr>
              <a:t>Interview your partner with the same questions.</a:t>
            </a:r>
          </a:p>
          <a:p>
            <a:pPr indent="-342900" lvl="0" marL="914400">
              <a:spcBef>
                <a:spcPts val="0"/>
              </a:spcBef>
              <a:buClr>
                <a:srgbClr val="000000"/>
              </a:buClr>
              <a:buSzPct val="100000"/>
              <a:buAutoNum type="arabicPeriod"/>
            </a:pPr>
            <a:r>
              <a:rPr lang="es">
                <a:solidFill>
                  <a:srgbClr val="000000"/>
                </a:solidFill>
              </a:rPr>
              <a:t>¿Cuáles deportes te gustan?</a:t>
            </a:r>
          </a:p>
          <a:p>
            <a:pPr indent="-342900" lvl="0" marL="914400">
              <a:spcBef>
                <a:spcPts val="0"/>
              </a:spcBef>
              <a:buClr>
                <a:srgbClr val="000000"/>
              </a:buClr>
              <a:buSzPct val="100000"/>
              <a:buAutoNum type="arabicPeriod"/>
            </a:pPr>
            <a:r>
              <a:rPr lang="es">
                <a:solidFill>
                  <a:srgbClr val="000000"/>
                </a:solidFill>
              </a:rPr>
              <a:t>¿Cuáles deportes te aburren?</a:t>
            </a:r>
          </a:p>
          <a:p>
            <a:pPr indent="-342900" lvl="0" marL="914400">
              <a:spcBef>
                <a:spcPts val="0"/>
              </a:spcBef>
              <a:buClr>
                <a:srgbClr val="000000"/>
              </a:buClr>
              <a:buSzPct val="100000"/>
              <a:buAutoNum type="arabicPeriod"/>
            </a:pPr>
            <a:r>
              <a:rPr lang="es">
                <a:solidFill>
                  <a:srgbClr val="000000"/>
                </a:solidFill>
              </a:rPr>
              <a:t>¿Cuál deporte prefieres mirar pero no jugar? </a:t>
            </a:r>
          </a:p>
          <a:p>
            <a:pPr indent="-342900" lvl="0" marL="914400" rtl="0">
              <a:spcBef>
                <a:spcPts val="0"/>
              </a:spcBef>
              <a:buClr>
                <a:srgbClr val="000000"/>
              </a:buClr>
              <a:buSzPct val="100000"/>
              <a:buAutoNum type="arabicPeriod"/>
            </a:pPr>
            <a:r>
              <a:rPr lang="es">
                <a:solidFill>
                  <a:srgbClr val="000000"/>
                </a:solidFill>
              </a:rPr>
              <a:t>¿Y cuál prefieres jugar pero no mirar?</a:t>
            </a:r>
          </a:p>
          <a:p>
            <a:pPr indent="-342900" lvl="0" marL="914400" rtl="0">
              <a:spcBef>
                <a:spcPts val="0"/>
              </a:spcBef>
              <a:buClr>
                <a:srgbClr val="000000"/>
              </a:buClr>
              <a:buSzPct val="100000"/>
              <a:buAutoNum type="arabicPeriod"/>
            </a:pPr>
            <a:r>
              <a:rPr lang="es">
                <a:solidFill>
                  <a:srgbClr val="000000"/>
                </a:solidFill>
              </a:rPr>
              <a:t>¿Te importa ganar?</a:t>
            </a:r>
          </a:p>
          <a:p>
            <a:pPr lvl="0" rtl="0">
              <a:spcBef>
                <a:spcPts val="0"/>
              </a:spcBef>
              <a:buNone/>
            </a:pPr>
            <a:r>
              <a:rPr lang="es">
                <a:solidFill>
                  <a:srgbClr val="000000"/>
                </a:solidFill>
              </a:rPr>
              <a:t>2. Compare and contrast your responses. Example:</a:t>
            </a:r>
          </a:p>
          <a:p>
            <a:pPr indent="-228600" lvl="0" marL="457200" rtl="0">
              <a:spcBef>
                <a:spcPts val="0"/>
              </a:spcBef>
              <a:buClr>
                <a:srgbClr val="000000"/>
              </a:buClr>
              <a:buChar char="●"/>
            </a:pPr>
            <a:r>
              <a:rPr lang="es">
                <a:solidFill>
                  <a:srgbClr val="000000"/>
                </a:solidFill>
              </a:rPr>
              <a:t>Nos gusta el boxeo. A mí me aburre el ping-pong y a Carlos le aburre el fútbol. Prefiero mirar basquetbol pero ella prefiere jugar basquetbol. No nos importa ganar.</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s"/>
              <a:t>Repaso F: De Vacaciones</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311700" y="0"/>
            <a:ext cx="8520600" cy="572700"/>
          </a:xfrm>
          <a:prstGeom prst="rect">
            <a:avLst/>
          </a:prstGeom>
        </p:spPr>
        <p:txBody>
          <a:bodyPr anchorCtr="0" anchor="t" bIns="91425" lIns="91425" rIns="91425" tIns="91425">
            <a:noAutofit/>
          </a:bodyPr>
          <a:lstStyle/>
          <a:p>
            <a:pPr lvl="0">
              <a:spcBef>
                <a:spcPts val="0"/>
              </a:spcBef>
              <a:buNone/>
            </a:pPr>
            <a:r>
              <a:rPr lang="es"/>
              <a:t>Write as many words or phrases as you can to describe each image.</a:t>
            </a:r>
          </a:p>
        </p:txBody>
      </p:sp>
      <p:sp>
        <p:nvSpPr>
          <p:cNvPr id="410" name="Shape 410"/>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Candolim Beach[edit]" id="411" name="Shape 411"/>
          <p:cNvPicPr preferRelativeResize="0"/>
          <p:nvPr/>
        </p:nvPicPr>
        <p:blipFill>
          <a:blip r:embed="rId3">
            <a:alphaModFix/>
          </a:blip>
          <a:stretch>
            <a:fillRect/>
          </a:stretch>
        </p:blipFill>
        <p:spPr>
          <a:xfrm>
            <a:off x="311701" y="1152474"/>
            <a:ext cx="2802700" cy="2100198"/>
          </a:xfrm>
          <a:prstGeom prst="rect">
            <a:avLst/>
          </a:prstGeom>
          <a:noFill/>
          <a:ln>
            <a:noFill/>
          </a:ln>
        </p:spPr>
      </p:pic>
      <p:pic>
        <p:nvPicPr>
          <p:cNvPr descr="Gecko Tattoo | A gecko tattoo ..." id="412" name="Shape 412"/>
          <p:cNvPicPr preferRelativeResize="0"/>
          <p:nvPr/>
        </p:nvPicPr>
        <p:blipFill>
          <a:blip r:embed="rId4">
            <a:alphaModFix/>
          </a:blip>
          <a:stretch>
            <a:fillRect/>
          </a:stretch>
        </p:blipFill>
        <p:spPr>
          <a:xfrm>
            <a:off x="2469454" y="2883999"/>
            <a:ext cx="3071580" cy="2048725"/>
          </a:xfrm>
          <a:prstGeom prst="rect">
            <a:avLst/>
          </a:prstGeom>
          <a:noFill/>
          <a:ln>
            <a:noFill/>
          </a:ln>
        </p:spPr>
      </p:pic>
      <p:pic>
        <p:nvPicPr>
          <p:cNvPr descr="Boí Taüll Resort" id="413" name="Shape 413"/>
          <p:cNvPicPr preferRelativeResize="0"/>
          <p:nvPr/>
        </p:nvPicPr>
        <p:blipFill>
          <a:blip r:embed="rId5">
            <a:alphaModFix/>
          </a:blip>
          <a:stretch>
            <a:fillRect/>
          </a:stretch>
        </p:blipFill>
        <p:spPr>
          <a:xfrm>
            <a:off x="5734975" y="775625"/>
            <a:ext cx="3302722" cy="2477049"/>
          </a:xfrm>
          <a:prstGeom prst="rect">
            <a:avLst/>
          </a:prstGeom>
          <a:noFill/>
          <a:ln>
            <a:noFill/>
          </a:ln>
        </p:spPr>
      </p:pic>
      <p:pic>
        <p:nvPicPr>
          <p:cNvPr descr="Bathing Suit, Girl, Swim, ..." id="414" name="Shape 414"/>
          <p:cNvPicPr preferRelativeResize="0"/>
          <p:nvPr/>
        </p:nvPicPr>
        <p:blipFill>
          <a:blip r:embed="rId6">
            <a:alphaModFix/>
          </a:blip>
          <a:stretch>
            <a:fillRect/>
          </a:stretch>
        </p:blipFill>
        <p:spPr>
          <a:xfrm>
            <a:off x="4310325" y="891375"/>
            <a:ext cx="1311200" cy="2622400"/>
          </a:xfrm>
          <a:prstGeom prst="rect">
            <a:avLst/>
          </a:prstGeom>
          <a:noFill/>
          <a:ln>
            <a:noFill/>
          </a:ln>
        </p:spPr>
      </p:pic>
      <p:pic>
        <p:nvPicPr>
          <p:cNvPr descr="Sunglasses, Black, Shades ..." id="415" name="Shape 415"/>
          <p:cNvPicPr preferRelativeResize="0"/>
          <p:nvPr/>
        </p:nvPicPr>
        <p:blipFill>
          <a:blip r:embed="rId7">
            <a:alphaModFix/>
          </a:blip>
          <a:stretch>
            <a:fillRect/>
          </a:stretch>
        </p:blipFill>
        <p:spPr>
          <a:xfrm>
            <a:off x="2532350" y="1521750"/>
            <a:ext cx="1969600" cy="984800"/>
          </a:xfrm>
          <a:prstGeom prst="rect">
            <a:avLst/>
          </a:prstGeom>
          <a:noFill/>
          <a:ln>
            <a:noFill/>
          </a:ln>
        </p:spPr>
      </p:pic>
      <p:pic>
        <p:nvPicPr>
          <p:cNvPr descr="Free stock photo of forest, ..." id="416" name="Shape 416"/>
          <p:cNvPicPr preferRelativeResize="0"/>
          <p:nvPr/>
        </p:nvPicPr>
        <p:blipFill>
          <a:blip r:embed="rId8">
            <a:alphaModFix/>
          </a:blip>
          <a:stretch>
            <a:fillRect/>
          </a:stretch>
        </p:blipFill>
        <p:spPr>
          <a:xfrm>
            <a:off x="5621524" y="3038825"/>
            <a:ext cx="2980028" cy="1986677"/>
          </a:xfrm>
          <a:prstGeom prst="rect">
            <a:avLst/>
          </a:prstGeom>
          <a:noFill/>
          <a:ln>
            <a:noFill/>
          </a:ln>
        </p:spPr>
      </p:pic>
      <p:pic>
        <p:nvPicPr>
          <p:cNvPr descr="Boy Fishing" id="417" name="Shape 417"/>
          <p:cNvPicPr preferRelativeResize="0"/>
          <p:nvPr/>
        </p:nvPicPr>
        <p:blipFill>
          <a:blip r:embed="rId9">
            <a:alphaModFix/>
          </a:blip>
          <a:stretch>
            <a:fillRect/>
          </a:stretch>
        </p:blipFill>
        <p:spPr>
          <a:xfrm>
            <a:off x="122281" y="3353975"/>
            <a:ext cx="2266694" cy="1521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Shape 42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Palabras y frases posibles:</a:t>
            </a:r>
          </a:p>
        </p:txBody>
      </p:sp>
      <p:graphicFrame>
        <p:nvGraphicFramePr>
          <p:cNvPr id="423" name="Shape 423"/>
          <p:cNvGraphicFramePr/>
          <p:nvPr/>
        </p:nvGraphicFramePr>
        <p:xfrm>
          <a:off x="311700" y="1188200"/>
          <a:ext cx="3000000" cy="3000000"/>
        </p:xfrm>
        <a:graphic>
          <a:graphicData uri="http://schemas.openxmlformats.org/drawingml/2006/table">
            <a:tbl>
              <a:tblPr>
                <a:noFill/>
                <a:tableStyleId>{F0774ED4-CACC-4A94-BF4E-D1BDECC6F6A7}</a:tableStyleId>
              </a:tblPr>
              <a:tblGrid>
                <a:gridCol w="2126300"/>
                <a:gridCol w="2126300"/>
                <a:gridCol w="2126300"/>
                <a:gridCol w="2126300"/>
              </a:tblGrid>
              <a:tr h="3843525">
                <a:tc>
                  <a:txBody>
                    <a:bodyPr>
                      <a:noAutofit/>
                    </a:bodyPr>
                    <a:lstStyle/>
                    <a:p>
                      <a:pPr lvl="0" rtl="0">
                        <a:spcBef>
                          <a:spcPts val="0"/>
                        </a:spcBef>
                        <a:buClr>
                          <a:schemeClr val="dk1"/>
                        </a:buClr>
                        <a:buSzPct val="45833"/>
                        <a:buFont typeface="Arial"/>
                        <a:buNone/>
                      </a:pPr>
                      <a:r>
                        <a:rPr lang="es" sz="2400">
                          <a:solidFill>
                            <a:schemeClr val="dk1"/>
                          </a:solidFill>
                        </a:rPr>
                        <a:t>la playa</a:t>
                      </a:r>
                    </a:p>
                    <a:p>
                      <a:pPr lvl="0" rtl="0">
                        <a:spcBef>
                          <a:spcPts val="0"/>
                        </a:spcBef>
                        <a:buClr>
                          <a:schemeClr val="dk1"/>
                        </a:buClr>
                        <a:buSzPct val="45833"/>
                        <a:buFont typeface="Arial"/>
                        <a:buNone/>
                      </a:pPr>
                      <a:r>
                        <a:rPr lang="es" sz="2400">
                          <a:solidFill>
                            <a:schemeClr val="dk1"/>
                          </a:solidFill>
                        </a:rPr>
                        <a:t>la arena</a:t>
                      </a:r>
                    </a:p>
                    <a:p>
                      <a:pPr lvl="0" rtl="0">
                        <a:spcBef>
                          <a:spcPts val="0"/>
                        </a:spcBef>
                        <a:buClr>
                          <a:schemeClr val="dk1"/>
                        </a:buClr>
                        <a:buSzPct val="45833"/>
                        <a:buFont typeface="Arial"/>
                        <a:buNone/>
                      </a:pPr>
                      <a:r>
                        <a:rPr lang="es" sz="2400">
                          <a:solidFill>
                            <a:schemeClr val="dk1"/>
                          </a:solidFill>
                        </a:rPr>
                        <a:t>las olas</a:t>
                      </a:r>
                    </a:p>
                    <a:p>
                      <a:pPr lvl="0" rtl="0">
                        <a:spcBef>
                          <a:spcPts val="0"/>
                        </a:spcBef>
                        <a:buClr>
                          <a:schemeClr val="dk1"/>
                        </a:buClr>
                        <a:buSzPct val="45833"/>
                        <a:buFont typeface="Arial"/>
                        <a:buNone/>
                      </a:pPr>
                      <a:r>
                        <a:rPr lang="es" sz="2400">
                          <a:solidFill>
                            <a:schemeClr val="dk1"/>
                          </a:solidFill>
                        </a:rPr>
                        <a:t>el océano</a:t>
                      </a:r>
                    </a:p>
                    <a:p>
                      <a:pPr lvl="0" rtl="0">
                        <a:spcBef>
                          <a:spcPts val="0"/>
                        </a:spcBef>
                        <a:buClr>
                          <a:schemeClr val="dk1"/>
                        </a:buClr>
                        <a:buSzPct val="45833"/>
                        <a:buFont typeface="Arial"/>
                        <a:buNone/>
                      </a:pPr>
                      <a:r>
                        <a:rPr lang="es" sz="2400">
                          <a:solidFill>
                            <a:schemeClr val="dk1"/>
                          </a:solidFill>
                        </a:rPr>
                        <a:t>el mar</a:t>
                      </a:r>
                    </a:p>
                    <a:p>
                      <a:pPr lvl="0" rtl="0">
                        <a:spcBef>
                          <a:spcPts val="0"/>
                        </a:spcBef>
                        <a:buClr>
                          <a:schemeClr val="dk1"/>
                        </a:buClr>
                        <a:buSzPct val="45833"/>
                        <a:buFont typeface="Arial"/>
                        <a:buNone/>
                      </a:pPr>
                      <a:r>
                        <a:rPr lang="es" sz="2400">
                          <a:solidFill>
                            <a:schemeClr val="dk1"/>
                          </a:solidFill>
                        </a:rPr>
                        <a:t>el golfo</a:t>
                      </a:r>
                    </a:p>
                    <a:p>
                      <a:pPr lvl="0" rtl="0">
                        <a:spcBef>
                          <a:spcPts val="0"/>
                        </a:spcBef>
                        <a:buClr>
                          <a:schemeClr val="dk1"/>
                        </a:buClr>
                        <a:buSzPct val="45833"/>
                        <a:buFont typeface="Arial"/>
                        <a:buNone/>
                      </a:pPr>
                      <a:r>
                        <a:rPr lang="es" sz="2400">
                          <a:solidFill>
                            <a:schemeClr val="dk1"/>
                          </a:solidFill>
                        </a:rPr>
                        <a:t>el río</a:t>
                      </a:r>
                    </a:p>
                    <a:p>
                      <a:pPr lvl="0" rtl="0">
                        <a:spcBef>
                          <a:spcPts val="0"/>
                        </a:spcBef>
                        <a:buClr>
                          <a:schemeClr val="dk1"/>
                        </a:buClr>
                        <a:buSzPct val="45833"/>
                        <a:buFont typeface="Arial"/>
                        <a:buNone/>
                      </a:pPr>
                      <a:r>
                        <a:rPr lang="es" sz="2400">
                          <a:solidFill>
                            <a:schemeClr val="dk1"/>
                          </a:solidFill>
                        </a:rPr>
                        <a:t>pescar</a:t>
                      </a:r>
                    </a:p>
                  </a:txBody>
                  <a:tcPr marT="91425" marB="91425" marR="91425" marL="91425"/>
                </a:tc>
                <a:tc>
                  <a:txBody>
                    <a:bodyPr>
                      <a:noAutofit/>
                    </a:bodyPr>
                    <a:lstStyle/>
                    <a:p>
                      <a:pPr lvl="0" rtl="0">
                        <a:spcBef>
                          <a:spcPts val="0"/>
                        </a:spcBef>
                        <a:buClr>
                          <a:schemeClr val="dk1"/>
                        </a:buClr>
                        <a:buSzPct val="45833"/>
                        <a:buFont typeface="Arial"/>
                        <a:buNone/>
                      </a:pPr>
                      <a:r>
                        <a:rPr lang="es" sz="2400">
                          <a:solidFill>
                            <a:schemeClr val="dk1"/>
                          </a:solidFill>
                        </a:rPr>
                        <a:t>caña de pescar</a:t>
                      </a:r>
                    </a:p>
                    <a:p>
                      <a:pPr lvl="0" rtl="0">
                        <a:spcBef>
                          <a:spcPts val="0"/>
                        </a:spcBef>
                        <a:buClr>
                          <a:schemeClr val="dk1"/>
                        </a:buClr>
                        <a:buSzPct val="45833"/>
                        <a:buFont typeface="Arial"/>
                        <a:buNone/>
                      </a:pPr>
                      <a:r>
                        <a:rPr lang="es" sz="2400">
                          <a:solidFill>
                            <a:schemeClr val="dk1"/>
                          </a:solidFill>
                        </a:rPr>
                        <a:t>las gafas para el sol</a:t>
                      </a:r>
                    </a:p>
                    <a:p>
                      <a:pPr lvl="0" rtl="0">
                        <a:spcBef>
                          <a:spcPts val="0"/>
                        </a:spcBef>
                        <a:buClr>
                          <a:schemeClr val="dk1"/>
                        </a:buClr>
                        <a:buSzPct val="45833"/>
                        <a:buFont typeface="Arial"/>
                        <a:buNone/>
                      </a:pPr>
                      <a:r>
                        <a:rPr lang="es" sz="2400">
                          <a:solidFill>
                            <a:schemeClr val="dk1"/>
                          </a:solidFill>
                        </a:rPr>
                        <a:t>el bañador</a:t>
                      </a:r>
                    </a:p>
                    <a:p>
                      <a:pPr lvl="0" rtl="0">
                        <a:spcBef>
                          <a:spcPts val="0"/>
                        </a:spcBef>
                        <a:buClr>
                          <a:schemeClr val="dk1"/>
                        </a:buClr>
                        <a:buSzPct val="45833"/>
                        <a:buFont typeface="Arial"/>
                        <a:buNone/>
                      </a:pPr>
                      <a:r>
                        <a:rPr lang="es" sz="2400">
                          <a:solidFill>
                            <a:schemeClr val="dk1"/>
                          </a:solidFill>
                        </a:rPr>
                        <a:t>el traje de baño</a:t>
                      </a:r>
                    </a:p>
                    <a:p>
                      <a:pPr lvl="0" rtl="0">
                        <a:spcBef>
                          <a:spcPts val="0"/>
                        </a:spcBef>
                        <a:buClr>
                          <a:schemeClr val="dk1"/>
                        </a:buClr>
                        <a:buSzPct val="45833"/>
                        <a:buFont typeface="Arial"/>
                        <a:buNone/>
                      </a:pPr>
                      <a:r>
                        <a:rPr lang="es" sz="2400">
                          <a:solidFill>
                            <a:schemeClr val="dk1"/>
                          </a:solidFill>
                        </a:rPr>
                        <a:t>el sombrero</a:t>
                      </a:r>
                    </a:p>
                    <a:p>
                      <a:pPr lvl="0" rtl="0">
                        <a:spcBef>
                          <a:spcPts val="0"/>
                        </a:spcBef>
                        <a:buClr>
                          <a:schemeClr val="dk1"/>
                        </a:buClr>
                        <a:buSzPct val="45833"/>
                        <a:buFont typeface="Arial"/>
                        <a:buNone/>
                      </a:pPr>
                      <a:r>
                        <a:rPr lang="es" sz="2400">
                          <a:solidFill>
                            <a:schemeClr val="dk1"/>
                          </a:solidFill>
                        </a:rPr>
                        <a:t>la crema solar</a:t>
                      </a:r>
                    </a:p>
                    <a:p>
                      <a:pPr lvl="0" rtl="0">
                        <a:spcBef>
                          <a:spcPts val="0"/>
                        </a:spcBef>
                        <a:buClr>
                          <a:schemeClr val="dk1"/>
                        </a:buClr>
                        <a:buSzPct val="45833"/>
                        <a:buFont typeface="Arial"/>
                        <a:buNone/>
                      </a:pPr>
                      <a:r>
                        <a:rPr lang="es" sz="2400">
                          <a:solidFill>
                            <a:schemeClr val="dk1"/>
                          </a:solidFill>
                        </a:rPr>
                        <a:t>la toalla</a:t>
                      </a:r>
                    </a:p>
                  </a:txBody>
                  <a:tcPr marT="91425" marB="91425" marR="91425" marL="91425"/>
                </a:tc>
                <a:tc>
                  <a:txBody>
                    <a:bodyPr>
                      <a:noAutofit/>
                    </a:bodyPr>
                    <a:lstStyle/>
                    <a:p>
                      <a:pPr lvl="0" rtl="0">
                        <a:spcBef>
                          <a:spcPts val="0"/>
                        </a:spcBef>
                        <a:buNone/>
                      </a:pPr>
                      <a:r>
                        <a:rPr lang="es" sz="2400">
                          <a:solidFill>
                            <a:schemeClr val="dk1"/>
                          </a:solidFill>
                        </a:rPr>
                        <a:t>tomar el sol</a:t>
                      </a:r>
                    </a:p>
                    <a:p>
                      <a:pPr lvl="0" rtl="0">
                        <a:spcBef>
                          <a:spcPts val="0"/>
                        </a:spcBef>
                        <a:buClr>
                          <a:schemeClr val="dk1"/>
                        </a:buClr>
                        <a:buSzPct val="45833"/>
                        <a:buFont typeface="Arial"/>
                        <a:buNone/>
                      </a:pPr>
                      <a:r>
                        <a:rPr lang="es" sz="2400">
                          <a:solidFill>
                            <a:schemeClr val="dk1"/>
                          </a:solidFill>
                        </a:rPr>
                        <a:t>Hace sol.</a:t>
                      </a:r>
                    </a:p>
                    <a:p>
                      <a:pPr lvl="0" rtl="0">
                        <a:spcBef>
                          <a:spcPts val="0"/>
                        </a:spcBef>
                        <a:buClr>
                          <a:schemeClr val="dk1"/>
                        </a:buClr>
                        <a:buSzPct val="45833"/>
                        <a:buFont typeface="Arial"/>
                        <a:buNone/>
                      </a:pPr>
                      <a:r>
                        <a:rPr lang="es" sz="2400">
                          <a:solidFill>
                            <a:schemeClr val="dk1"/>
                          </a:solidFill>
                        </a:rPr>
                        <a:t>Hace calor.</a:t>
                      </a:r>
                    </a:p>
                    <a:p>
                      <a:pPr lvl="0" rtl="0">
                        <a:spcBef>
                          <a:spcPts val="0"/>
                        </a:spcBef>
                        <a:buClr>
                          <a:schemeClr val="dk1"/>
                        </a:buClr>
                        <a:buSzPct val="45833"/>
                        <a:buFont typeface="Arial"/>
                        <a:buNone/>
                      </a:pPr>
                      <a:r>
                        <a:rPr lang="es" sz="2400">
                          <a:solidFill>
                            <a:schemeClr val="dk1"/>
                          </a:solidFill>
                        </a:rPr>
                        <a:t>las montañas</a:t>
                      </a:r>
                    </a:p>
                    <a:p>
                      <a:pPr lvl="0" rtl="0">
                        <a:spcBef>
                          <a:spcPts val="0"/>
                        </a:spcBef>
                        <a:buClr>
                          <a:schemeClr val="dk1"/>
                        </a:buClr>
                        <a:buSzPct val="45833"/>
                        <a:buFont typeface="Arial"/>
                        <a:buNone/>
                      </a:pPr>
                      <a:r>
                        <a:rPr lang="es" sz="2400">
                          <a:solidFill>
                            <a:schemeClr val="dk1"/>
                          </a:solidFill>
                        </a:rPr>
                        <a:t>la nieve</a:t>
                      </a:r>
                    </a:p>
                    <a:p>
                      <a:pPr lvl="0" rtl="0">
                        <a:spcBef>
                          <a:spcPts val="0"/>
                        </a:spcBef>
                        <a:buClr>
                          <a:schemeClr val="dk1"/>
                        </a:buClr>
                        <a:buSzPct val="45833"/>
                        <a:buFont typeface="Arial"/>
                        <a:buNone/>
                      </a:pPr>
                      <a:r>
                        <a:rPr lang="es" sz="2400">
                          <a:solidFill>
                            <a:schemeClr val="dk1"/>
                          </a:solidFill>
                        </a:rPr>
                        <a:t>el esquí</a:t>
                      </a:r>
                    </a:p>
                    <a:p>
                      <a:pPr lvl="0" rtl="0">
                        <a:spcBef>
                          <a:spcPts val="0"/>
                        </a:spcBef>
                        <a:buClr>
                          <a:schemeClr val="dk1"/>
                        </a:buClr>
                        <a:buSzPct val="45833"/>
                        <a:buFont typeface="Arial"/>
                        <a:buNone/>
                      </a:pPr>
                      <a:r>
                        <a:rPr lang="es" sz="2400">
                          <a:solidFill>
                            <a:schemeClr val="dk1"/>
                          </a:solidFill>
                        </a:rPr>
                        <a:t>esquiar</a:t>
                      </a:r>
                    </a:p>
                    <a:p>
                      <a:pPr lvl="0" rtl="0">
                        <a:spcBef>
                          <a:spcPts val="0"/>
                        </a:spcBef>
                        <a:buNone/>
                      </a:pPr>
                      <a:r>
                        <a:rPr lang="es" sz="2400">
                          <a:solidFill>
                            <a:schemeClr val="dk1"/>
                          </a:solidFill>
                        </a:rPr>
                        <a:t>Hace frío.</a:t>
                      </a:r>
                    </a:p>
                  </a:txBody>
                  <a:tcPr marT="91425" marB="91425" marR="91425" marL="91425"/>
                </a:tc>
                <a:tc>
                  <a:txBody>
                    <a:bodyPr>
                      <a:noAutofit/>
                    </a:bodyPr>
                    <a:lstStyle/>
                    <a:p>
                      <a:pPr lvl="0" rtl="0">
                        <a:spcBef>
                          <a:spcPts val="0"/>
                        </a:spcBef>
                        <a:buNone/>
                      </a:pPr>
                      <a:r>
                        <a:rPr lang="es" sz="2400">
                          <a:solidFill>
                            <a:schemeClr val="dk1"/>
                          </a:solidFill>
                        </a:rPr>
                        <a:t>el bosque</a:t>
                      </a:r>
                    </a:p>
                    <a:p>
                      <a:pPr lvl="0" rtl="0">
                        <a:spcBef>
                          <a:spcPts val="0"/>
                        </a:spcBef>
                        <a:buClr>
                          <a:schemeClr val="dk1"/>
                        </a:buClr>
                        <a:buSzPct val="45833"/>
                        <a:buFont typeface="Arial"/>
                        <a:buNone/>
                      </a:pPr>
                      <a:r>
                        <a:rPr lang="es" sz="2400">
                          <a:solidFill>
                            <a:schemeClr val="dk1"/>
                          </a:solidFill>
                        </a:rPr>
                        <a:t>los árboles</a:t>
                      </a:r>
                    </a:p>
                    <a:p>
                      <a:pPr lvl="0" rtl="0">
                        <a:spcBef>
                          <a:spcPts val="0"/>
                        </a:spcBef>
                        <a:buClr>
                          <a:schemeClr val="dk1"/>
                        </a:buClr>
                        <a:buSzPct val="45833"/>
                        <a:buFont typeface="Arial"/>
                        <a:buNone/>
                      </a:pPr>
                      <a:r>
                        <a:rPr lang="es" sz="2400">
                          <a:solidFill>
                            <a:schemeClr val="dk1"/>
                          </a:solidFill>
                        </a:rPr>
                        <a:t>el campamento</a:t>
                      </a:r>
                    </a:p>
                    <a:p>
                      <a:pPr lvl="0" rtl="0">
                        <a:spcBef>
                          <a:spcPts val="0"/>
                        </a:spcBef>
                        <a:buClr>
                          <a:schemeClr val="dk1"/>
                        </a:buClr>
                        <a:buSzPct val="45833"/>
                        <a:buFont typeface="Arial"/>
                        <a:buNone/>
                      </a:pPr>
                      <a:r>
                        <a:rPr lang="es" sz="2400">
                          <a:solidFill>
                            <a:schemeClr val="dk1"/>
                          </a:solidFill>
                        </a:rPr>
                        <a:t>ir de camping</a:t>
                      </a:r>
                    </a:p>
                    <a:p>
                      <a:pPr lvl="0" rtl="0">
                        <a:spcBef>
                          <a:spcPts val="0"/>
                        </a:spcBef>
                        <a:buClr>
                          <a:schemeClr val="dk1"/>
                        </a:buClr>
                        <a:buSzPct val="45833"/>
                        <a:buFont typeface="Arial"/>
                        <a:buNone/>
                      </a:pPr>
                      <a:r>
                        <a:rPr lang="es" sz="2400">
                          <a:solidFill>
                            <a:schemeClr val="dk1"/>
                          </a:solidFill>
                        </a:rPr>
                        <a:t>la tienda de campaña</a:t>
                      </a:r>
                    </a:p>
                    <a:p>
                      <a:pPr lvl="0" rtl="0">
                        <a:spcBef>
                          <a:spcPts val="0"/>
                        </a:spcBef>
                        <a:buClr>
                          <a:schemeClr val="dk1"/>
                        </a:buClr>
                        <a:buSzPct val="45833"/>
                        <a:buFont typeface="Arial"/>
                        <a:buNone/>
                      </a:pPr>
                      <a:r>
                        <a:rPr lang="es" sz="2400">
                          <a:solidFill>
                            <a:schemeClr val="dk1"/>
                          </a:solidFill>
                        </a:rPr>
                        <a:t>Hace fresco.</a:t>
                      </a:r>
                    </a:p>
                  </a:txBody>
                  <a:tcPr marT="91425" marB="91425" marR="91425" marL="91425"/>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Shape 4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Responde a las preguntas.</a:t>
            </a:r>
          </a:p>
        </p:txBody>
      </p:sp>
      <p:sp>
        <p:nvSpPr>
          <p:cNvPr id="429" name="Shape 429"/>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Clr>
                <a:srgbClr val="000000"/>
              </a:buClr>
              <a:buSzPct val="100000"/>
              <a:buAutoNum type="arabicPeriod"/>
            </a:pPr>
            <a:r>
              <a:rPr lang="es" sz="2400">
                <a:solidFill>
                  <a:srgbClr val="000000"/>
                </a:solidFill>
              </a:rPr>
              <a:t>¿Adónde </a:t>
            </a:r>
            <a:r>
              <a:rPr lang="es" sz="2400" u="sng">
                <a:solidFill>
                  <a:srgbClr val="000000"/>
                </a:solidFill>
              </a:rPr>
              <a:t>prefieres</a:t>
            </a:r>
            <a:r>
              <a:rPr lang="es" sz="2400">
                <a:solidFill>
                  <a:srgbClr val="000000"/>
                </a:solidFill>
              </a:rPr>
              <a:t> ir para vacaciones? (Prefiero ir a…)</a:t>
            </a:r>
          </a:p>
          <a:p>
            <a:pPr indent="-381000" lvl="0" marL="457200" rtl="0">
              <a:spcBef>
                <a:spcPts val="0"/>
              </a:spcBef>
              <a:buClr>
                <a:srgbClr val="000000"/>
              </a:buClr>
              <a:buSzPct val="100000"/>
              <a:buAutoNum type="arabicPeriod"/>
            </a:pPr>
            <a:r>
              <a:rPr lang="es" sz="2400">
                <a:solidFill>
                  <a:srgbClr val="000000"/>
                </a:solidFill>
              </a:rPr>
              <a:t>¿Qué haces (you do) durante las vacaciones? (Yo leo, miro netflix…)</a:t>
            </a:r>
          </a:p>
          <a:p>
            <a:pPr indent="-381000" lvl="0" marL="457200" rtl="0">
              <a:spcBef>
                <a:spcPts val="0"/>
              </a:spcBef>
              <a:buClr>
                <a:srgbClr val="000000"/>
              </a:buClr>
              <a:buSzPct val="100000"/>
              <a:buAutoNum type="arabicPeriod"/>
            </a:pPr>
            <a:r>
              <a:rPr lang="es" sz="2400">
                <a:solidFill>
                  <a:srgbClr val="000000"/>
                </a:solidFill>
              </a:rPr>
              <a:t>¿</a:t>
            </a:r>
            <a:r>
              <a:rPr lang="es" sz="2400" u="sng">
                <a:solidFill>
                  <a:srgbClr val="000000"/>
                </a:solidFill>
              </a:rPr>
              <a:t>Prefieres</a:t>
            </a:r>
            <a:r>
              <a:rPr lang="es" sz="2400">
                <a:solidFill>
                  <a:srgbClr val="000000"/>
                </a:solidFill>
              </a:rPr>
              <a:t> el calor o el frío?</a:t>
            </a:r>
          </a:p>
          <a:p>
            <a:pPr indent="-381000" lvl="0" marL="457200" rtl="0">
              <a:spcBef>
                <a:spcPts val="0"/>
              </a:spcBef>
              <a:buClr>
                <a:srgbClr val="000000"/>
              </a:buClr>
              <a:buSzPct val="100000"/>
              <a:buAutoNum type="arabicPeriod"/>
            </a:pPr>
            <a:r>
              <a:rPr lang="es" sz="2400">
                <a:solidFill>
                  <a:srgbClr val="000000"/>
                </a:solidFill>
              </a:rPr>
              <a:t>¿Con quién </a:t>
            </a:r>
            <a:r>
              <a:rPr lang="es" sz="2400" u="sng">
                <a:solidFill>
                  <a:srgbClr val="000000"/>
                </a:solidFill>
              </a:rPr>
              <a:t>vas</a:t>
            </a:r>
            <a:r>
              <a:rPr lang="es" sz="2400">
                <a:solidFill>
                  <a:srgbClr val="000000"/>
                </a:solidFill>
              </a:rPr>
              <a:t> de vacaciones? (Voy con…)</a:t>
            </a:r>
          </a:p>
          <a:p>
            <a:pPr indent="-381000" lvl="0" marL="457200" rtl="0">
              <a:spcBef>
                <a:spcPts val="0"/>
              </a:spcBef>
              <a:buClr>
                <a:srgbClr val="000000"/>
              </a:buClr>
              <a:buSzPct val="100000"/>
              <a:buAutoNum type="arabicPeriod"/>
            </a:pPr>
            <a:r>
              <a:rPr lang="es" sz="2400">
                <a:solidFill>
                  <a:srgbClr val="000000"/>
                </a:solidFill>
              </a:rPr>
              <a:t>¿Dónde </a:t>
            </a:r>
            <a:r>
              <a:rPr lang="es" sz="2400" u="sng">
                <a:solidFill>
                  <a:srgbClr val="000000"/>
                </a:solidFill>
              </a:rPr>
              <a:t>está</a:t>
            </a:r>
            <a:r>
              <a:rPr lang="es" sz="2400">
                <a:solidFill>
                  <a:srgbClr val="000000"/>
                </a:solidFill>
              </a:rPr>
              <a:t> la vacación de tus sueños (dreams)? (La vacación de mis sueños está en un refugio para gatos.)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Shape 43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Quiz on Wednesday!</a:t>
            </a:r>
          </a:p>
        </p:txBody>
      </p:sp>
      <p:sp>
        <p:nvSpPr>
          <p:cNvPr id="435" name="Shape 435"/>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439" name="Shape 439"/>
        <p:cNvGrpSpPr/>
        <p:nvPr/>
      </p:nvGrpSpPr>
      <p:grpSpPr>
        <a:xfrm>
          <a:off x="0" y="0"/>
          <a:ext cx="0" cy="0"/>
          <a:chOff x="0" y="0"/>
          <a:chExt cx="0" cy="0"/>
        </a:xfrm>
      </p:grpSpPr>
      <p:sp>
        <p:nvSpPr>
          <p:cNvPr id="440" name="Shape 440"/>
          <p:cNvSpPr txBox="1"/>
          <p:nvPr>
            <p:ph type="ctrTitle"/>
          </p:nvPr>
        </p:nvSpPr>
        <p:spPr>
          <a:xfrm>
            <a:off x="497205" y="240030"/>
            <a:ext cx="8149800" cy="788700"/>
          </a:xfrm>
          <a:prstGeom prst="rect">
            <a:avLst/>
          </a:prstGeom>
          <a:noFill/>
          <a:ln>
            <a:noFill/>
          </a:ln>
        </p:spPr>
        <p:txBody>
          <a:bodyPr anchorCtr="0" anchor="ctr" bIns="0" lIns="0" rIns="0" tIns="0">
            <a:noAutofit/>
          </a:bodyPr>
          <a:lstStyle/>
          <a:p>
            <a:pPr indent="0" lvl="0" marL="0" marR="0" rtl="0" algn="ctr">
              <a:lnSpc>
                <a:spcPct val="95000"/>
              </a:lnSpc>
              <a:spcBef>
                <a:spcPts val="0"/>
              </a:spcBef>
              <a:spcAft>
                <a:spcPts val="0"/>
              </a:spcAft>
              <a:buClr>
                <a:srgbClr val="FFFF99"/>
              </a:buClr>
              <a:buSzPct val="25000"/>
              <a:buFont typeface="Arial"/>
              <a:buNone/>
            </a:pPr>
            <a:r>
              <a:rPr lang="es" sz="4000">
                <a:solidFill>
                  <a:srgbClr val="FFFF99"/>
                </a:solidFill>
                <a:latin typeface="Arial"/>
                <a:ea typeface="Arial"/>
                <a:cs typeface="Arial"/>
                <a:sym typeface="Arial"/>
              </a:rPr>
              <a:t>¡Música Miércoles! 1/2</a:t>
            </a:r>
          </a:p>
        </p:txBody>
      </p:sp>
      <p:sp>
        <p:nvSpPr>
          <p:cNvPr id="441" name="Shape 441"/>
          <p:cNvSpPr txBox="1"/>
          <p:nvPr>
            <p:ph idx="1" type="subTitle"/>
          </p:nvPr>
        </p:nvSpPr>
        <p:spPr>
          <a:xfrm>
            <a:off x="497205" y="1028767"/>
            <a:ext cx="8149800" cy="3303600"/>
          </a:xfrm>
          <a:prstGeom prst="rect">
            <a:avLst/>
          </a:prstGeom>
          <a:noFill/>
          <a:ln>
            <a:noFill/>
          </a:ln>
        </p:spPr>
        <p:txBody>
          <a:bodyPr anchorCtr="0" anchor="t" bIns="0" lIns="0" rIns="0" tIns="0">
            <a:noAutofit/>
          </a:bodyPr>
          <a:lstStyle/>
          <a:p>
            <a:pPr lvl="0" rtl="0" algn="l">
              <a:lnSpc>
                <a:spcPct val="95000"/>
              </a:lnSpc>
              <a:spcBef>
                <a:spcPts val="0"/>
              </a:spcBef>
              <a:buClr>
                <a:schemeClr val="dk1"/>
              </a:buClr>
              <a:buSzPct val="37500"/>
              <a:buFont typeface="Arial"/>
              <a:buNone/>
            </a:pPr>
            <a:r>
              <a:rPr lang="es" sz="2400">
                <a:solidFill>
                  <a:schemeClr val="lt1"/>
                </a:solidFill>
                <a:latin typeface="Arial"/>
                <a:ea typeface="Arial"/>
                <a:cs typeface="Arial"/>
                <a:sym typeface="Arial"/>
              </a:rPr>
              <a:t>Get out a piece of paper for Música Miércoles and </a:t>
            </a:r>
            <a:r>
              <a:rPr b="1" lang="es" sz="2400" u="sng">
                <a:solidFill>
                  <a:schemeClr val="lt1"/>
                </a:solidFill>
                <a:latin typeface="Arial"/>
                <a:ea typeface="Arial"/>
                <a:cs typeface="Arial"/>
                <a:sym typeface="Arial"/>
              </a:rPr>
              <a:t>copy the following questions. </a:t>
            </a:r>
            <a:r>
              <a:rPr lang="es" sz="2400">
                <a:solidFill>
                  <a:schemeClr val="lt1"/>
                </a:solidFill>
                <a:latin typeface="Arial"/>
                <a:ea typeface="Arial"/>
                <a:cs typeface="Arial"/>
                <a:sym typeface="Arial"/>
              </a:rPr>
              <a:t>I want complete sentences. Don’t lose this paper, you will need it for next Wednesday.</a:t>
            </a:r>
          </a:p>
          <a:p>
            <a:pPr indent="-342900" lvl="0" marL="381000" rtl="0" algn="l">
              <a:lnSpc>
                <a:spcPct val="95000"/>
              </a:lnSpc>
              <a:spcBef>
                <a:spcPts val="0"/>
              </a:spcBef>
              <a:buClr>
                <a:schemeClr val="lt1"/>
              </a:buClr>
              <a:buSzPct val="100000"/>
              <a:buFont typeface="Arial"/>
              <a:buAutoNum type="arabicPeriod"/>
            </a:pPr>
            <a:r>
              <a:rPr lang="es" sz="2400">
                <a:solidFill>
                  <a:schemeClr val="lt1"/>
                </a:solidFill>
                <a:latin typeface="Arial"/>
                <a:ea typeface="Arial"/>
                <a:cs typeface="Arial"/>
                <a:sym typeface="Arial"/>
              </a:rPr>
              <a:t>Singer/Artist:</a:t>
            </a:r>
          </a:p>
          <a:p>
            <a:pPr indent="-342900" lvl="0" marL="381000" rtl="0" algn="l">
              <a:lnSpc>
                <a:spcPct val="95000"/>
              </a:lnSpc>
              <a:spcBef>
                <a:spcPts val="0"/>
              </a:spcBef>
              <a:buClr>
                <a:schemeClr val="lt1"/>
              </a:buClr>
              <a:buSzPct val="100000"/>
              <a:buFont typeface="Arial"/>
              <a:buAutoNum type="arabicPeriod"/>
            </a:pPr>
            <a:r>
              <a:rPr lang="es" sz="2400">
                <a:solidFill>
                  <a:schemeClr val="lt1"/>
                </a:solidFill>
                <a:latin typeface="Arial"/>
                <a:ea typeface="Arial"/>
                <a:cs typeface="Arial"/>
                <a:sym typeface="Arial"/>
              </a:rPr>
              <a:t>Song Title:</a:t>
            </a:r>
          </a:p>
          <a:p>
            <a:pPr indent="-342900" lvl="0" marL="381000" rtl="0" algn="l">
              <a:lnSpc>
                <a:spcPct val="95000"/>
              </a:lnSpc>
              <a:spcBef>
                <a:spcPts val="0"/>
              </a:spcBef>
              <a:buClr>
                <a:schemeClr val="lt1"/>
              </a:buClr>
              <a:buSzPct val="100000"/>
              <a:buFont typeface="Arial"/>
              <a:buAutoNum type="arabicPeriod"/>
            </a:pPr>
            <a:r>
              <a:rPr lang="es" sz="2400">
                <a:solidFill>
                  <a:schemeClr val="lt1"/>
                </a:solidFill>
                <a:latin typeface="Arial"/>
                <a:ea typeface="Arial"/>
                <a:cs typeface="Arial"/>
                <a:sym typeface="Arial"/>
              </a:rPr>
              <a:t>This music makes me feel:</a:t>
            </a:r>
          </a:p>
          <a:p>
            <a:pPr indent="-342900" lvl="0" marL="381000" rtl="0" algn="l">
              <a:lnSpc>
                <a:spcPct val="95000"/>
              </a:lnSpc>
              <a:spcBef>
                <a:spcPts val="0"/>
              </a:spcBef>
              <a:buClr>
                <a:schemeClr val="lt1"/>
              </a:buClr>
              <a:buSzPct val="100000"/>
              <a:buFont typeface="Arial"/>
              <a:buAutoNum type="arabicPeriod"/>
            </a:pPr>
            <a:r>
              <a:rPr lang="es" sz="2400">
                <a:solidFill>
                  <a:schemeClr val="lt1"/>
                </a:solidFill>
                <a:latin typeface="Arial"/>
                <a:ea typeface="Arial"/>
                <a:cs typeface="Arial"/>
                <a:sym typeface="Arial"/>
              </a:rPr>
              <a:t>This music makes me think I am in:</a:t>
            </a:r>
          </a:p>
          <a:p>
            <a:pPr indent="-342900" lvl="0" marL="381000" rtl="0" algn="l">
              <a:lnSpc>
                <a:spcPct val="95000"/>
              </a:lnSpc>
              <a:spcBef>
                <a:spcPts val="0"/>
              </a:spcBef>
              <a:buClr>
                <a:schemeClr val="lt1"/>
              </a:buClr>
              <a:buSzPct val="100000"/>
              <a:buFont typeface="Arial"/>
              <a:buAutoNum type="arabicPeriod"/>
            </a:pPr>
            <a:r>
              <a:rPr lang="es" sz="2400">
                <a:solidFill>
                  <a:schemeClr val="lt1"/>
                </a:solidFill>
                <a:latin typeface="Arial"/>
                <a:ea typeface="Arial"/>
                <a:cs typeface="Arial"/>
                <a:sym typeface="Arial"/>
              </a:rPr>
              <a:t>When I listen to this music, there is this image or drawing in my mind: (Leave 5-7 lines so you can Draw it)</a:t>
            </a:r>
          </a:p>
          <a:p>
            <a:pPr indent="-342900" lvl="0" marL="381000" rtl="0" algn="l">
              <a:lnSpc>
                <a:spcPct val="95000"/>
              </a:lnSpc>
              <a:spcBef>
                <a:spcPts val="0"/>
              </a:spcBef>
              <a:buClr>
                <a:schemeClr val="lt1"/>
              </a:buClr>
              <a:buSzPct val="100000"/>
              <a:buFont typeface="Arial"/>
              <a:buAutoNum type="arabicPeriod"/>
            </a:pPr>
            <a:r>
              <a:rPr lang="es" sz="2400">
                <a:solidFill>
                  <a:schemeClr val="lt1"/>
                </a:solidFill>
                <a:latin typeface="Arial"/>
                <a:ea typeface="Arial"/>
                <a:cs typeface="Arial"/>
                <a:sym typeface="Arial"/>
              </a:rPr>
              <a:t>My personal opinion of the song is this:</a:t>
            </a:r>
          </a:p>
          <a:p>
            <a:pPr indent="-342900" lvl="0" marL="381000" rtl="0" algn="l">
              <a:lnSpc>
                <a:spcPct val="95000"/>
              </a:lnSpc>
              <a:spcBef>
                <a:spcPts val="0"/>
              </a:spcBef>
              <a:buClr>
                <a:schemeClr val="lt1"/>
              </a:buClr>
              <a:buSzPct val="100000"/>
              <a:buFont typeface="Arial"/>
              <a:buAutoNum type="arabicPeriod"/>
            </a:pPr>
            <a:r>
              <a:rPr lang="es" sz="2400">
                <a:solidFill>
                  <a:schemeClr val="lt1"/>
                </a:solidFill>
                <a:latin typeface="Arial"/>
                <a:ea typeface="Arial"/>
                <a:cs typeface="Arial"/>
                <a:sym typeface="Arial"/>
              </a:rPr>
              <a:t>Rating out of 10: </a:t>
            </a:r>
          </a:p>
          <a:p>
            <a:pPr lvl="0" rtl="0" algn="l">
              <a:lnSpc>
                <a:spcPct val="95000"/>
              </a:lnSpc>
              <a:spcBef>
                <a:spcPts val="0"/>
              </a:spcBef>
              <a:buNone/>
            </a:pPr>
            <a:r>
              <a:rPr lang="es" sz="2400" u="sng">
                <a:solidFill>
                  <a:schemeClr val="hlink"/>
                </a:solidFill>
                <a:latin typeface="Arial"/>
                <a:ea typeface="Arial"/>
                <a:cs typeface="Arial"/>
                <a:sym typeface="Arial"/>
                <a:hlinkClick r:id="rId4"/>
              </a:rPr>
              <a:t>https://www.youtube.com/watch?v=AMTAQ-AJS4Y</a:t>
            </a:r>
            <a:r>
              <a:rPr lang="es" sz="2400">
                <a:solidFill>
                  <a:schemeClr val="lt1"/>
                </a:solidFill>
                <a:latin typeface="Arial"/>
                <a:ea typeface="Arial"/>
                <a:cs typeface="Arial"/>
                <a:sym typeface="Arial"/>
              </a:rPr>
              <a:t> </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type="title"/>
          </p:nvPr>
        </p:nvSpPr>
        <p:spPr>
          <a:xfrm>
            <a:off x="311700" y="2150850"/>
            <a:ext cx="8520600" cy="841800"/>
          </a:xfrm>
          <a:prstGeom prst="rect">
            <a:avLst/>
          </a:prstGeom>
        </p:spPr>
        <p:txBody>
          <a:bodyPr anchorCtr="0" anchor="ctr" bIns="91425" lIns="91425" rIns="91425" tIns="91425">
            <a:noAutofit/>
          </a:bodyPr>
          <a:lstStyle/>
          <a:p>
            <a:pPr lvl="0">
              <a:spcBef>
                <a:spcPts val="0"/>
              </a:spcBef>
              <a:buNone/>
            </a:pPr>
            <a:r>
              <a:rPr lang="es"/>
              <a:t>Repaso F: El pasado</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21" name="Shape 221"/>
        <p:cNvGrpSpPr/>
        <p:nvPr/>
      </p:nvGrpSpPr>
      <p:grpSpPr>
        <a:xfrm>
          <a:off x="0" y="0"/>
          <a:ext cx="0" cy="0"/>
          <a:chOff x="0" y="0"/>
          <a:chExt cx="0" cy="0"/>
        </a:xfrm>
      </p:grpSpPr>
      <p:sp>
        <p:nvSpPr>
          <p:cNvPr id="222" name="Shape 222"/>
          <p:cNvSpPr txBox="1"/>
          <p:nvPr>
            <p:ph type="ctrTitle"/>
          </p:nvPr>
        </p:nvSpPr>
        <p:spPr>
          <a:xfrm>
            <a:off x="497205" y="240030"/>
            <a:ext cx="8149800" cy="788700"/>
          </a:xfrm>
          <a:prstGeom prst="rect">
            <a:avLst/>
          </a:prstGeom>
          <a:noFill/>
          <a:ln>
            <a:noFill/>
          </a:ln>
        </p:spPr>
        <p:txBody>
          <a:bodyPr anchorCtr="0" anchor="ctr" bIns="0" lIns="0" rIns="0" tIns="0">
            <a:noAutofit/>
          </a:bodyPr>
          <a:lstStyle/>
          <a:p>
            <a:pPr indent="0" lvl="0" marL="0" marR="0" rtl="0" algn="ctr">
              <a:lnSpc>
                <a:spcPct val="95000"/>
              </a:lnSpc>
              <a:spcBef>
                <a:spcPts val="0"/>
              </a:spcBef>
              <a:spcAft>
                <a:spcPts val="0"/>
              </a:spcAft>
              <a:buClr>
                <a:srgbClr val="FFFF99"/>
              </a:buClr>
              <a:buSzPct val="25000"/>
              <a:buFont typeface="Arial"/>
              <a:buNone/>
            </a:pPr>
            <a:r>
              <a:rPr lang="es" sz="4000">
                <a:solidFill>
                  <a:srgbClr val="FFFF99"/>
                </a:solidFill>
                <a:latin typeface="Arial"/>
                <a:ea typeface="Arial"/>
                <a:cs typeface="Arial"/>
                <a:sym typeface="Arial"/>
              </a:rPr>
              <a:t>¡Baile Viernes!</a:t>
            </a:r>
          </a:p>
        </p:txBody>
      </p:sp>
      <p:sp>
        <p:nvSpPr>
          <p:cNvPr id="223" name="Shape 223"/>
          <p:cNvSpPr txBox="1"/>
          <p:nvPr>
            <p:ph idx="1" type="subTitle"/>
          </p:nvPr>
        </p:nvSpPr>
        <p:spPr>
          <a:xfrm>
            <a:off x="497205" y="1234440"/>
            <a:ext cx="8149800" cy="3303600"/>
          </a:xfrm>
          <a:prstGeom prst="rect">
            <a:avLst/>
          </a:prstGeom>
          <a:noFill/>
          <a:ln>
            <a:noFill/>
          </a:ln>
        </p:spPr>
        <p:txBody>
          <a:bodyPr anchorCtr="0" anchor="t" bIns="0" lIns="0" rIns="0" tIns="0">
            <a:noAutofit/>
          </a:bodyPr>
          <a:lstStyle/>
          <a:p>
            <a:pPr indent="114300" lvl="1" rtl="0" algn="l">
              <a:lnSpc>
                <a:spcPct val="95000"/>
              </a:lnSpc>
              <a:spcBef>
                <a:spcPts val="0"/>
              </a:spcBef>
              <a:buClr>
                <a:schemeClr val="lt1"/>
              </a:buClr>
              <a:buSzPct val="100000"/>
              <a:buFont typeface="Arial"/>
              <a:buChar char="•"/>
            </a:pPr>
            <a:r>
              <a:rPr lang="es" sz="2600" u="sng">
                <a:solidFill>
                  <a:schemeClr val="hlink"/>
                </a:solidFill>
                <a:latin typeface="Arial"/>
                <a:ea typeface="Arial"/>
                <a:cs typeface="Arial"/>
                <a:sym typeface="Arial"/>
                <a:hlinkClick r:id="rId4"/>
              </a:rPr>
              <a:t>https://www.youtube.com/watch?v=daaHi0jtHlw</a:t>
            </a:r>
            <a:r>
              <a:rPr lang="es" sz="2600">
                <a:solidFill>
                  <a:schemeClr val="lt1"/>
                </a:solidFill>
                <a:latin typeface="Arial"/>
                <a:ea typeface="Arial"/>
                <a:cs typeface="Arial"/>
                <a:sym typeface="Arial"/>
              </a:rPr>
              <a:t> </a:t>
            </a:r>
          </a:p>
          <a:p>
            <a:pPr indent="114300" lvl="1" rtl="0" algn="l">
              <a:lnSpc>
                <a:spcPct val="95000"/>
              </a:lnSpc>
              <a:spcBef>
                <a:spcPts val="0"/>
              </a:spcBef>
              <a:buClr>
                <a:schemeClr val="lt1"/>
              </a:buClr>
              <a:buSzPct val="100000"/>
              <a:buFont typeface="Arial"/>
              <a:buChar char="•"/>
            </a:pPr>
            <a:r>
              <a:rPr lang="es" sz="2600">
                <a:solidFill>
                  <a:schemeClr val="lt1"/>
                </a:solidFill>
                <a:latin typeface="Arial"/>
                <a:ea typeface="Arial"/>
                <a:cs typeface="Arial"/>
                <a:sym typeface="Arial"/>
              </a:rPr>
              <a:t>Just do your best and make an honest effort to learn the dance!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0" name="Shape 450"/>
        <p:cNvGrpSpPr/>
        <p:nvPr/>
      </p:nvGrpSpPr>
      <p:grpSpPr>
        <a:xfrm>
          <a:off x="0" y="0"/>
          <a:ext cx="0" cy="0"/>
          <a:chOff x="0" y="0"/>
          <a:chExt cx="0" cy="0"/>
        </a:xfrm>
      </p:grpSpPr>
      <p:sp>
        <p:nvSpPr>
          <p:cNvPr id="451" name="Shape 45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How do you say where someone went?</a:t>
            </a:r>
          </a:p>
        </p:txBody>
      </p:sp>
      <p:graphicFrame>
        <p:nvGraphicFramePr>
          <p:cNvPr id="452" name="Shape 452"/>
          <p:cNvGraphicFramePr/>
          <p:nvPr/>
        </p:nvGraphicFramePr>
        <p:xfrm>
          <a:off x="341950" y="1122100"/>
          <a:ext cx="3000000" cy="3000000"/>
        </p:xfrm>
        <a:graphic>
          <a:graphicData uri="http://schemas.openxmlformats.org/drawingml/2006/table">
            <a:tbl>
              <a:tblPr>
                <a:noFill/>
                <a:tableStyleId>{F0774ED4-CACC-4A94-BF4E-D1BDECC6F6A7}</a:tableStyleId>
              </a:tblPr>
              <a:tblGrid>
                <a:gridCol w="2205050"/>
                <a:gridCol w="2025000"/>
              </a:tblGrid>
              <a:tr h="100000">
                <a:tc>
                  <a:txBody>
                    <a:bodyPr>
                      <a:noAutofit/>
                    </a:bodyPr>
                    <a:lstStyle/>
                    <a:p>
                      <a:pPr lvl="0" rtl="0">
                        <a:spcBef>
                          <a:spcPts val="0"/>
                        </a:spcBef>
                        <a:buNone/>
                      </a:pPr>
                      <a:r>
                        <a:t/>
                      </a:r>
                      <a:endParaRPr sz="2400"/>
                    </a:p>
                  </a:txBody>
                  <a:tcPr marT="91425" marB="91425" marR="91425" marL="91425"/>
                </a:tc>
                <a:tc>
                  <a:txBody>
                    <a:bodyPr>
                      <a:noAutofit/>
                    </a:bodyPr>
                    <a:lstStyle/>
                    <a:p>
                      <a:pPr lvl="0" rtl="0">
                        <a:spcBef>
                          <a:spcPts val="0"/>
                        </a:spcBef>
                        <a:buNone/>
                      </a:pPr>
                      <a:r>
                        <a:rPr b="1" lang="es" sz="2400"/>
                        <a:t>ir - to go</a:t>
                      </a:r>
                      <a:br>
                        <a:rPr b="1" lang="es" sz="2400"/>
                      </a:br>
                      <a:r>
                        <a:rPr b="1" lang="es" sz="2400"/>
                        <a:t>(went)</a:t>
                      </a:r>
                    </a:p>
                  </a:txBody>
                  <a:tcPr marT="91425" marB="91425" marR="91425" marL="91425"/>
                </a:tc>
              </a:tr>
              <a:tr h="2856825">
                <a:tc>
                  <a:txBody>
                    <a:bodyPr>
                      <a:noAutofit/>
                    </a:bodyPr>
                    <a:lstStyle/>
                    <a:p>
                      <a:pPr lvl="0" rtl="0">
                        <a:lnSpc>
                          <a:spcPct val="115000"/>
                        </a:lnSpc>
                        <a:spcBef>
                          <a:spcPts val="0"/>
                        </a:spcBef>
                        <a:buNone/>
                      </a:pPr>
                      <a:r>
                        <a:rPr lang="es" sz="2400"/>
                        <a:t>yo</a:t>
                      </a:r>
                    </a:p>
                    <a:p>
                      <a:pPr lvl="0" rtl="0">
                        <a:lnSpc>
                          <a:spcPct val="115000"/>
                        </a:lnSpc>
                        <a:spcBef>
                          <a:spcPts val="0"/>
                        </a:spcBef>
                        <a:buNone/>
                      </a:pPr>
                      <a:r>
                        <a:rPr lang="es" sz="2400"/>
                        <a:t>tú</a:t>
                      </a:r>
                    </a:p>
                    <a:p>
                      <a:pPr lvl="0" rtl="0">
                        <a:lnSpc>
                          <a:spcPct val="115000"/>
                        </a:lnSpc>
                        <a:spcBef>
                          <a:spcPts val="0"/>
                        </a:spcBef>
                        <a:buNone/>
                      </a:pPr>
                      <a:r>
                        <a:rPr lang="es" sz="2400"/>
                        <a:t>él/ella/Ud</a:t>
                      </a:r>
                    </a:p>
                    <a:p>
                      <a:pPr lvl="0" rtl="0">
                        <a:lnSpc>
                          <a:spcPct val="115000"/>
                        </a:lnSpc>
                        <a:spcBef>
                          <a:spcPts val="0"/>
                        </a:spcBef>
                        <a:buNone/>
                      </a:pPr>
                      <a:r>
                        <a:rPr lang="es" sz="2400"/>
                        <a:t>nosotros/as</a:t>
                      </a:r>
                    </a:p>
                    <a:p>
                      <a:pPr lvl="0" rtl="0">
                        <a:lnSpc>
                          <a:spcPct val="115000"/>
                        </a:lnSpc>
                        <a:spcBef>
                          <a:spcPts val="0"/>
                        </a:spcBef>
                        <a:buNone/>
                      </a:pPr>
                      <a:r>
                        <a:rPr lang="es" sz="2400"/>
                        <a:t>vosotros/as</a:t>
                      </a:r>
                    </a:p>
                    <a:p>
                      <a:pPr lvl="0" rtl="0">
                        <a:lnSpc>
                          <a:spcPct val="115000"/>
                        </a:lnSpc>
                        <a:spcBef>
                          <a:spcPts val="0"/>
                        </a:spcBef>
                        <a:buNone/>
                      </a:pPr>
                      <a:r>
                        <a:rPr lang="es" sz="2400"/>
                        <a:t>ellos/ellas/Uds</a:t>
                      </a:r>
                    </a:p>
                  </a:txBody>
                  <a:tcPr marT="91425" marB="91425" marR="91425" marL="91425"/>
                </a:tc>
                <a:tc>
                  <a:txBody>
                    <a:bodyPr>
                      <a:noAutofit/>
                    </a:bodyPr>
                    <a:lstStyle/>
                    <a:p>
                      <a:pPr lvl="0" rtl="0">
                        <a:lnSpc>
                          <a:spcPct val="115000"/>
                        </a:lnSpc>
                        <a:spcBef>
                          <a:spcPts val="0"/>
                        </a:spcBef>
                        <a:spcAft>
                          <a:spcPts val="1600"/>
                        </a:spcAft>
                        <a:buClr>
                          <a:schemeClr val="dk1"/>
                        </a:buClr>
                        <a:buSzPct val="45833"/>
                        <a:buFont typeface="Arial"/>
                        <a:buNone/>
                      </a:pPr>
                      <a:r>
                        <a:rPr lang="es" sz="2400"/>
                        <a:t>fui</a:t>
                      </a:r>
                      <a:br>
                        <a:rPr lang="es" sz="2400"/>
                      </a:br>
                      <a:r>
                        <a:rPr lang="es" sz="2400"/>
                        <a:t>fuiste</a:t>
                      </a:r>
                      <a:br>
                        <a:rPr lang="es" sz="2400"/>
                      </a:br>
                      <a:r>
                        <a:rPr lang="es" sz="2400"/>
                        <a:t>fue</a:t>
                      </a:r>
                      <a:br>
                        <a:rPr lang="es" sz="2400"/>
                      </a:br>
                      <a:r>
                        <a:rPr lang="es" sz="2400"/>
                        <a:t>fuimos</a:t>
                      </a:r>
                      <a:br>
                        <a:rPr lang="es" sz="2400"/>
                      </a:br>
                      <a:r>
                        <a:rPr lang="es" sz="2400"/>
                        <a:t>fuisteis</a:t>
                      </a:r>
                      <a:br>
                        <a:rPr lang="es" sz="2400"/>
                      </a:br>
                      <a:r>
                        <a:rPr lang="es" sz="2400"/>
                        <a:t>fueron</a:t>
                      </a:r>
                    </a:p>
                  </a:txBody>
                  <a:tcPr marT="91425" marB="91425" marR="91425" marL="91425"/>
                </a:tc>
              </a:tr>
            </a:tbl>
          </a:graphicData>
        </a:graphic>
      </p:graphicFrame>
      <p:sp>
        <p:nvSpPr>
          <p:cNvPr id="453" name="Shape 453"/>
          <p:cNvSpPr txBox="1"/>
          <p:nvPr/>
        </p:nvSpPr>
        <p:spPr>
          <a:xfrm>
            <a:off x="5132250" y="1159250"/>
            <a:ext cx="3792900" cy="3635400"/>
          </a:xfrm>
          <a:prstGeom prst="rect">
            <a:avLst/>
          </a:prstGeom>
          <a:noFill/>
          <a:ln>
            <a:noFill/>
          </a:ln>
        </p:spPr>
        <p:txBody>
          <a:bodyPr anchorCtr="0" anchor="t" bIns="91425" lIns="91425" rIns="91425" tIns="91425">
            <a:noAutofit/>
          </a:bodyPr>
          <a:lstStyle/>
          <a:p>
            <a:pPr lvl="0">
              <a:spcBef>
                <a:spcPts val="0"/>
              </a:spcBef>
              <a:buNone/>
            </a:pPr>
            <a:r>
              <a:rPr lang="es" sz="2400"/>
              <a:t>¿Adónde fuiste ayer?</a:t>
            </a:r>
          </a:p>
          <a:p>
            <a:pPr lvl="0">
              <a:spcBef>
                <a:spcPts val="0"/>
              </a:spcBef>
              <a:buNone/>
            </a:pPr>
            <a:r>
              <a:t/>
            </a:r>
            <a:endParaRPr sz="2400"/>
          </a:p>
          <a:p>
            <a:pPr indent="457200" lvl="0">
              <a:spcBef>
                <a:spcPts val="0"/>
              </a:spcBef>
              <a:buNone/>
            </a:pPr>
            <a:r>
              <a:rPr lang="es" sz="2400"/>
              <a:t>Yo fui a la escuela.</a:t>
            </a:r>
          </a:p>
          <a:p>
            <a:pPr lvl="0">
              <a:spcBef>
                <a:spcPts val="0"/>
              </a:spcBef>
              <a:buNone/>
            </a:pPr>
            <a:r>
              <a:t/>
            </a:r>
            <a:endParaRPr sz="2400"/>
          </a:p>
          <a:p>
            <a:pPr lvl="0">
              <a:spcBef>
                <a:spcPts val="0"/>
              </a:spcBef>
              <a:buNone/>
            </a:pPr>
            <a:r>
              <a:rPr lang="es" sz="2400">
                <a:solidFill>
                  <a:schemeClr val="dk1"/>
                </a:solidFill>
              </a:rPr>
              <a:t>¿Adónde fuiste después de las clases?</a:t>
            </a:r>
          </a:p>
          <a:p>
            <a:pPr lvl="0">
              <a:spcBef>
                <a:spcPts val="0"/>
              </a:spcBef>
              <a:buNone/>
            </a:pPr>
            <a:r>
              <a:t/>
            </a:r>
            <a:endParaRPr sz="2400">
              <a:solidFill>
                <a:schemeClr val="dk1"/>
              </a:solidFill>
            </a:endParaRPr>
          </a:p>
          <a:p>
            <a:pPr lvl="0">
              <a:spcBef>
                <a:spcPts val="0"/>
              </a:spcBef>
              <a:buClr>
                <a:schemeClr val="dk1"/>
              </a:buClr>
              <a:buSzPct val="45833"/>
              <a:buFont typeface="Arial"/>
              <a:buNone/>
            </a:pPr>
            <a:r>
              <a:rPr lang="es" sz="2400">
                <a:solidFill>
                  <a:schemeClr val="dk1"/>
                </a:solidFill>
              </a:rPr>
              <a:t>¿Adónde fuiste el fin de semana pasado?</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sp>
        <p:nvSpPr>
          <p:cNvPr id="458" name="Shape 45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Para hablar del pasado (the past)</a:t>
            </a:r>
          </a:p>
        </p:txBody>
      </p:sp>
      <p:sp>
        <p:nvSpPr>
          <p:cNvPr id="459" name="Shape 45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
        <p:nvSpPr>
          <p:cNvPr id="460" name="Shape 460"/>
          <p:cNvSpPr txBox="1"/>
          <p:nvPr/>
        </p:nvSpPr>
        <p:spPr>
          <a:xfrm>
            <a:off x="2554875" y="1688250"/>
            <a:ext cx="6482700" cy="756300"/>
          </a:xfrm>
          <a:prstGeom prst="rect">
            <a:avLst/>
          </a:prstGeom>
          <a:noFill/>
          <a:ln>
            <a:noFill/>
          </a:ln>
        </p:spPr>
        <p:txBody>
          <a:bodyPr anchorCtr="0" anchor="t" bIns="91425" lIns="91425" rIns="91425" tIns="91425">
            <a:noAutofit/>
          </a:bodyPr>
          <a:lstStyle/>
          <a:p>
            <a:pPr lvl="0">
              <a:spcBef>
                <a:spcPts val="0"/>
              </a:spcBef>
              <a:buNone/>
            </a:pPr>
            <a:r>
              <a:t/>
            </a:r>
            <a:endParaRPr/>
          </a:p>
        </p:txBody>
      </p:sp>
      <p:graphicFrame>
        <p:nvGraphicFramePr>
          <p:cNvPr id="461" name="Shape 461"/>
          <p:cNvGraphicFramePr/>
          <p:nvPr/>
        </p:nvGraphicFramePr>
        <p:xfrm>
          <a:off x="311700" y="1148225"/>
          <a:ext cx="3000000" cy="3000000"/>
        </p:xfrm>
        <a:graphic>
          <a:graphicData uri="http://schemas.openxmlformats.org/drawingml/2006/table">
            <a:tbl>
              <a:tblPr>
                <a:noFill/>
                <a:tableStyleId>{F0774ED4-CACC-4A94-BF4E-D1BDECC6F6A7}</a:tableStyleId>
              </a:tblPr>
              <a:tblGrid>
                <a:gridCol w="2205050"/>
                <a:gridCol w="2025000"/>
                <a:gridCol w="2115025"/>
                <a:gridCol w="2115025"/>
              </a:tblGrid>
              <a:tr h="785950">
                <a:tc>
                  <a:txBody>
                    <a:bodyPr>
                      <a:noAutofit/>
                    </a:bodyPr>
                    <a:lstStyle/>
                    <a:p>
                      <a:pPr lvl="0">
                        <a:spcBef>
                          <a:spcPts val="0"/>
                        </a:spcBef>
                        <a:buNone/>
                      </a:pPr>
                      <a:r>
                        <a:rPr b="1" lang="es" sz="2400" u="sng"/>
                        <a:t>¿Qué hiciste?</a:t>
                      </a:r>
                    </a:p>
                    <a:p>
                      <a:pPr lvl="0" rtl="0">
                        <a:spcBef>
                          <a:spcPts val="0"/>
                        </a:spcBef>
                        <a:buNone/>
                      </a:pPr>
                      <a:r>
                        <a:rPr i="1" lang="es" sz="1800"/>
                        <a:t>What did you do?</a:t>
                      </a:r>
                    </a:p>
                  </a:txBody>
                  <a:tcPr marT="91425" marB="91425" marR="91425" marL="91425"/>
                </a:tc>
                <a:tc>
                  <a:txBody>
                    <a:bodyPr>
                      <a:noAutofit/>
                    </a:bodyPr>
                    <a:lstStyle/>
                    <a:p>
                      <a:pPr lvl="0">
                        <a:spcBef>
                          <a:spcPts val="0"/>
                        </a:spcBef>
                        <a:buNone/>
                      </a:pPr>
                      <a:r>
                        <a:rPr b="1" lang="es" sz="2400"/>
                        <a:t>nad</a:t>
                      </a:r>
                      <a:r>
                        <a:rPr lang="es" sz="2400"/>
                        <a:t>ar - to swim</a:t>
                      </a:r>
                    </a:p>
                  </a:txBody>
                  <a:tcPr marT="91425" marB="91425" marR="91425" marL="91425"/>
                </a:tc>
                <a:tc>
                  <a:txBody>
                    <a:bodyPr>
                      <a:noAutofit/>
                    </a:bodyPr>
                    <a:lstStyle/>
                    <a:p>
                      <a:pPr lvl="0">
                        <a:spcBef>
                          <a:spcPts val="0"/>
                        </a:spcBef>
                        <a:buNone/>
                      </a:pPr>
                      <a:r>
                        <a:rPr b="1" lang="es" sz="2400"/>
                        <a:t>com</a:t>
                      </a:r>
                      <a:r>
                        <a:rPr lang="es" sz="2400"/>
                        <a:t>er - to eat</a:t>
                      </a:r>
                    </a:p>
                  </a:txBody>
                  <a:tcPr marT="91425" marB="91425" marR="91425" marL="91425"/>
                </a:tc>
                <a:tc>
                  <a:txBody>
                    <a:bodyPr>
                      <a:noAutofit/>
                    </a:bodyPr>
                    <a:lstStyle/>
                    <a:p>
                      <a:pPr lvl="0">
                        <a:spcBef>
                          <a:spcPts val="0"/>
                        </a:spcBef>
                        <a:buNone/>
                      </a:pPr>
                      <a:r>
                        <a:rPr b="1" lang="es" sz="2400"/>
                        <a:t>sal</a:t>
                      </a:r>
                      <a:r>
                        <a:rPr lang="es" sz="2400"/>
                        <a:t>ir - to go out</a:t>
                      </a:r>
                    </a:p>
                  </a:txBody>
                  <a:tcPr marT="91425" marB="91425" marR="91425" marL="91425"/>
                </a:tc>
              </a:tr>
              <a:tr h="2856825">
                <a:tc>
                  <a:txBody>
                    <a:bodyPr>
                      <a:noAutofit/>
                    </a:bodyPr>
                    <a:lstStyle/>
                    <a:p>
                      <a:pPr lvl="0">
                        <a:spcBef>
                          <a:spcPts val="0"/>
                        </a:spcBef>
                        <a:buNone/>
                      </a:pPr>
                      <a:r>
                        <a:rPr lang="es" sz="2400"/>
                        <a:t>yo</a:t>
                      </a:r>
                    </a:p>
                    <a:p>
                      <a:pPr lvl="0">
                        <a:spcBef>
                          <a:spcPts val="0"/>
                        </a:spcBef>
                        <a:buNone/>
                      </a:pPr>
                      <a:r>
                        <a:rPr lang="es" sz="2400"/>
                        <a:t>tú</a:t>
                      </a:r>
                    </a:p>
                    <a:p>
                      <a:pPr lvl="0">
                        <a:spcBef>
                          <a:spcPts val="0"/>
                        </a:spcBef>
                        <a:buNone/>
                      </a:pPr>
                      <a:r>
                        <a:rPr lang="es" sz="2400"/>
                        <a:t>él/ella/Ud</a:t>
                      </a:r>
                    </a:p>
                    <a:p>
                      <a:pPr lvl="0">
                        <a:spcBef>
                          <a:spcPts val="0"/>
                        </a:spcBef>
                        <a:buNone/>
                      </a:pPr>
                      <a:r>
                        <a:rPr lang="es" sz="2400"/>
                        <a:t>nosotros/as</a:t>
                      </a:r>
                    </a:p>
                    <a:p>
                      <a:pPr lvl="0">
                        <a:spcBef>
                          <a:spcPts val="0"/>
                        </a:spcBef>
                        <a:buNone/>
                      </a:pPr>
                      <a:r>
                        <a:rPr lang="es" sz="2400"/>
                        <a:t>vosotros/as</a:t>
                      </a:r>
                    </a:p>
                    <a:p>
                      <a:pPr lvl="0" rtl="0">
                        <a:spcBef>
                          <a:spcPts val="0"/>
                        </a:spcBef>
                        <a:buNone/>
                      </a:pPr>
                      <a:r>
                        <a:rPr lang="es" sz="2400"/>
                        <a:t>ellos/ellas/Uds</a:t>
                      </a:r>
                    </a:p>
                  </a:txBody>
                  <a:tcPr marT="91425" marB="91425" marR="91425" marL="91425"/>
                </a:tc>
                <a:tc>
                  <a:txBody>
                    <a:bodyPr>
                      <a:noAutofit/>
                    </a:bodyPr>
                    <a:lstStyle/>
                    <a:p>
                      <a:pPr lvl="0" rtl="0">
                        <a:spcBef>
                          <a:spcPts val="0"/>
                        </a:spcBef>
                        <a:buNone/>
                      </a:pPr>
                      <a:r>
                        <a:rPr lang="es" sz="2400"/>
                        <a:t>nad</a:t>
                      </a:r>
                      <a:r>
                        <a:rPr lang="es" sz="2400">
                          <a:highlight>
                            <a:srgbClr val="FFFF00"/>
                          </a:highlight>
                        </a:rPr>
                        <a:t>é</a:t>
                      </a:r>
                      <a:br>
                        <a:rPr lang="es" sz="2400"/>
                      </a:br>
                      <a:r>
                        <a:rPr lang="es" sz="2400"/>
                        <a:t>nad</a:t>
                      </a:r>
                      <a:r>
                        <a:rPr lang="es" sz="2400">
                          <a:highlight>
                            <a:srgbClr val="FFFF00"/>
                          </a:highlight>
                        </a:rPr>
                        <a:t>aste</a:t>
                      </a:r>
                      <a:br>
                        <a:rPr lang="es" sz="2400"/>
                      </a:br>
                      <a:r>
                        <a:rPr lang="es" sz="2400"/>
                        <a:t>nad</a:t>
                      </a:r>
                      <a:r>
                        <a:rPr lang="es" sz="2400">
                          <a:highlight>
                            <a:srgbClr val="FFFF00"/>
                          </a:highlight>
                        </a:rPr>
                        <a:t>ó</a:t>
                      </a:r>
                      <a:br>
                        <a:rPr lang="es" sz="2400"/>
                      </a:br>
                      <a:r>
                        <a:rPr lang="es" sz="2400"/>
                        <a:t>nad</a:t>
                      </a:r>
                      <a:r>
                        <a:rPr lang="es" sz="2400">
                          <a:highlight>
                            <a:srgbClr val="FFFF00"/>
                          </a:highlight>
                        </a:rPr>
                        <a:t>amos</a:t>
                      </a:r>
                      <a:br>
                        <a:rPr lang="es" sz="2400"/>
                      </a:br>
                      <a:r>
                        <a:rPr lang="es" sz="2400"/>
                        <a:t>nad</a:t>
                      </a:r>
                      <a:r>
                        <a:rPr lang="es" sz="2400">
                          <a:highlight>
                            <a:srgbClr val="FFFF00"/>
                          </a:highlight>
                        </a:rPr>
                        <a:t>asteis</a:t>
                      </a:r>
                      <a:br>
                        <a:rPr lang="es" sz="2400"/>
                      </a:br>
                      <a:r>
                        <a:rPr lang="es" sz="2400"/>
                        <a:t>nad</a:t>
                      </a:r>
                      <a:r>
                        <a:rPr lang="es" sz="2400">
                          <a:highlight>
                            <a:srgbClr val="FFFF00"/>
                          </a:highlight>
                        </a:rPr>
                        <a:t>aron</a:t>
                      </a:r>
                    </a:p>
                  </a:txBody>
                  <a:tcPr marT="91425" marB="91425" marR="91425" marL="91425"/>
                </a:tc>
                <a:tc>
                  <a:txBody>
                    <a:bodyPr>
                      <a:noAutofit/>
                    </a:bodyPr>
                    <a:lstStyle/>
                    <a:p>
                      <a:pPr lvl="0" rtl="0">
                        <a:spcBef>
                          <a:spcPts val="0"/>
                        </a:spcBef>
                        <a:buNone/>
                      </a:pPr>
                      <a:r>
                        <a:rPr lang="es" sz="2400"/>
                        <a:t>com</a:t>
                      </a:r>
                      <a:r>
                        <a:rPr lang="es" sz="2400">
                          <a:highlight>
                            <a:srgbClr val="FFFF00"/>
                          </a:highlight>
                        </a:rPr>
                        <a:t>í</a:t>
                      </a:r>
                      <a:br>
                        <a:rPr lang="es" sz="2400"/>
                      </a:br>
                      <a:r>
                        <a:rPr lang="es" sz="2400"/>
                        <a:t>com</a:t>
                      </a:r>
                      <a:r>
                        <a:rPr lang="es" sz="2400">
                          <a:highlight>
                            <a:srgbClr val="FFFF00"/>
                          </a:highlight>
                        </a:rPr>
                        <a:t>iste</a:t>
                      </a:r>
                      <a:br>
                        <a:rPr lang="es" sz="2400"/>
                      </a:br>
                      <a:r>
                        <a:rPr lang="es" sz="2400"/>
                        <a:t>com</a:t>
                      </a:r>
                      <a:r>
                        <a:rPr lang="es" sz="2400">
                          <a:highlight>
                            <a:srgbClr val="FFFF00"/>
                          </a:highlight>
                        </a:rPr>
                        <a:t>ió</a:t>
                      </a:r>
                      <a:br>
                        <a:rPr lang="es" sz="2400"/>
                      </a:br>
                      <a:r>
                        <a:rPr lang="es" sz="2400"/>
                        <a:t>com</a:t>
                      </a:r>
                      <a:r>
                        <a:rPr lang="es" sz="2400">
                          <a:highlight>
                            <a:srgbClr val="FFFF00"/>
                          </a:highlight>
                        </a:rPr>
                        <a:t>imos</a:t>
                      </a:r>
                      <a:br>
                        <a:rPr lang="es" sz="2400"/>
                      </a:br>
                      <a:r>
                        <a:rPr lang="es" sz="2400"/>
                        <a:t>com</a:t>
                      </a:r>
                      <a:r>
                        <a:rPr lang="es" sz="2400">
                          <a:highlight>
                            <a:srgbClr val="FFFF00"/>
                          </a:highlight>
                        </a:rPr>
                        <a:t>isteis</a:t>
                      </a:r>
                      <a:br>
                        <a:rPr lang="es" sz="2400"/>
                      </a:br>
                      <a:r>
                        <a:rPr lang="es" sz="2400"/>
                        <a:t>com</a:t>
                      </a:r>
                      <a:r>
                        <a:rPr lang="es" sz="2400">
                          <a:highlight>
                            <a:srgbClr val="FFFF00"/>
                          </a:highlight>
                        </a:rPr>
                        <a:t>ieron</a:t>
                      </a:r>
                    </a:p>
                  </a:txBody>
                  <a:tcPr marT="91425" marB="91425" marR="91425" marL="91425"/>
                </a:tc>
                <a:tc>
                  <a:txBody>
                    <a:bodyPr>
                      <a:noAutofit/>
                    </a:bodyPr>
                    <a:lstStyle/>
                    <a:p>
                      <a:pPr lvl="0" rtl="0">
                        <a:spcBef>
                          <a:spcPts val="0"/>
                        </a:spcBef>
                        <a:buNone/>
                      </a:pPr>
                      <a:r>
                        <a:rPr lang="es" sz="2400"/>
                        <a:t>sal</a:t>
                      </a:r>
                      <a:r>
                        <a:rPr lang="es" sz="2400">
                          <a:highlight>
                            <a:srgbClr val="FFFF00"/>
                          </a:highlight>
                        </a:rPr>
                        <a:t>í</a:t>
                      </a:r>
                      <a:br>
                        <a:rPr lang="es" sz="2400"/>
                      </a:br>
                      <a:r>
                        <a:rPr lang="es" sz="2400"/>
                        <a:t>sal</a:t>
                      </a:r>
                      <a:r>
                        <a:rPr lang="es" sz="2400">
                          <a:highlight>
                            <a:srgbClr val="FFFF00"/>
                          </a:highlight>
                        </a:rPr>
                        <a:t>iste</a:t>
                      </a:r>
                      <a:br>
                        <a:rPr lang="es" sz="2400"/>
                      </a:br>
                      <a:r>
                        <a:rPr lang="es" sz="2400"/>
                        <a:t>sal</a:t>
                      </a:r>
                      <a:r>
                        <a:rPr lang="es" sz="2400">
                          <a:highlight>
                            <a:srgbClr val="FFFF00"/>
                          </a:highlight>
                        </a:rPr>
                        <a:t>ió</a:t>
                      </a:r>
                      <a:br>
                        <a:rPr lang="es" sz="2400"/>
                      </a:br>
                      <a:r>
                        <a:rPr lang="es" sz="2400"/>
                        <a:t>sal</a:t>
                      </a:r>
                      <a:r>
                        <a:rPr lang="es" sz="2400">
                          <a:highlight>
                            <a:srgbClr val="FFFF00"/>
                          </a:highlight>
                        </a:rPr>
                        <a:t>imos</a:t>
                      </a:r>
                      <a:br>
                        <a:rPr lang="es" sz="2400"/>
                      </a:br>
                      <a:r>
                        <a:rPr lang="es" sz="2400"/>
                        <a:t>sal</a:t>
                      </a:r>
                      <a:r>
                        <a:rPr lang="es" sz="2400">
                          <a:highlight>
                            <a:srgbClr val="FFFF00"/>
                          </a:highlight>
                        </a:rPr>
                        <a:t>isteis</a:t>
                      </a:r>
                      <a:br>
                        <a:rPr lang="es" sz="2400"/>
                      </a:br>
                      <a:r>
                        <a:rPr lang="es" sz="2400"/>
                        <a:t>sal</a:t>
                      </a:r>
                      <a:r>
                        <a:rPr lang="es" sz="2400">
                          <a:highlight>
                            <a:srgbClr val="FFFF00"/>
                          </a:highlight>
                        </a:rPr>
                        <a:t>ieron</a:t>
                      </a:r>
                    </a:p>
                  </a:txBody>
                  <a:tcPr marT="91425" marB="91425" marR="91425" marL="91425"/>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1000"/>
                                        <p:tgtEl>
                                          <p:spTgt spid="4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¿Qué hiciste? What did you do?	</a:t>
            </a:r>
          </a:p>
        </p:txBody>
      </p:sp>
      <p:sp>
        <p:nvSpPr>
          <p:cNvPr id="467" name="Shape 46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s" sz="2800">
                <a:solidFill>
                  <a:schemeClr val="dk1"/>
                </a:solidFill>
              </a:rPr>
              <a:t>¿Qué hiciste ayer? </a:t>
            </a:r>
          </a:p>
          <a:p>
            <a:pPr lvl="0" rtl="0">
              <a:lnSpc>
                <a:spcPct val="100000"/>
              </a:lnSpc>
              <a:spcBef>
                <a:spcPts val="0"/>
              </a:spcBef>
              <a:spcAft>
                <a:spcPts val="0"/>
              </a:spcAft>
              <a:buNone/>
            </a:pPr>
            <a:r>
              <a:t/>
            </a:r>
            <a:endParaRPr sz="2800">
              <a:solidFill>
                <a:schemeClr val="dk1"/>
              </a:solidFill>
            </a:endParaRPr>
          </a:p>
          <a:p>
            <a:pPr lvl="0" rtl="0">
              <a:lnSpc>
                <a:spcPct val="100000"/>
              </a:lnSpc>
              <a:spcBef>
                <a:spcPts val="0"/>
              </a:spcBef>
              <a:spcAft>
                <a:spcPts val="0"/>
              </a:spcAft>
              <a:buNone/>
            </a:pPr>
            <a:r>
              <a:t/>
            </a:r>
            <a:endParaRPr sz="2800">
              <a:solidFill>
                <a:schemeClr val="dk1"/>
              </a:solidFill>
            </a:endParaRPr>
          </a:p>
          <a:p>
            <a:pPr lvl="0">
              <a:lnSpc>
                <a:spcPct val="100000"/>
              </a:lnSpc>
              <a:spcBef>
                <a:spcPts val="0"/>
              </a:spcBef>
              <a:spcAft>
                <a:spcPts val="0"/>
              </a:spcAft>
              <a:buClr>
                <a:schemeClr val="dk1"/>
              </a:buClr>
              <a:buSzPct val="39285"/>
              <a:buFont typeface="Arial"/>
              <a:buNone/>
            </a:pPr>
            <a:r>
              <a:rPr lang="es" sz="2800">
                <a:solidFill>
                  <a:schemeClr val="dk1"/>
                </a:solidFill>
              </a:rPr>
              <a:t>¿Qué hiciste el fin de semana pasado? </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Shape 47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t>Reconstrucción</a:t>
            </a:r>
          </a:p>
        </p:txBody>
      </p:sp>
      <p:sp>
        <p:nvSpPr>
          <p:cNvPr id="473" name="Shape 47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s" sz="3000">
                <a:solidFill>
                  <a:srgbClr val="000000"/>
                </a:solidFill>
              </a:rPr>
              <a:t>I will read a paragraph twice. The first time, just listen. The second time, jot down a few notes.</a:t>
            </a:r>
          </a:p>
          <a:p>
            <a:pPr lvl="0">
              <a:spcBef>
                <a:spcPts val="0"/>
              </a:spcBef>
              <a:buNone/>
            </a:pPr>
            <a:r>
              <a:rPr lang="es" sz="3000">
                <a:solidFill>
                  <a:srgbClr val="000000"/>
                </a:solidFill>
              </a:rPr>
              <a:t>Reconstruct the paragraph in Spanish with your group.</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7" name="Shape 477"/>
        <p:cNvGrpSpPr/>
        <p:nvPr/>
      </p:nvGrpSpPr>
      <p:grpSpPr>
        <a:xfrm>
          <a:off x="0" y="0"/>
          <a:ext cx="0" cy="0"/>
          <a:chOff x="0" y="0"/>
          <a:chExt cx="0" cy="0"/>
        </a:xfrm>
      </p:grpSpPr>
      <p:sp>
        <p:nvSpPr>
          <p:cNvPr id="478" name="Shape 4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s">
                <a:solidFill>
                  <a:srgbClr val="0000FF"/>
                </a:solidFill>
              </a:rPr>
              <a:t>Reconstrucción</a:t>
            </a:r>
          </a:p>
        </p:txBody>
      </p:sp>
      <p:sp>
        <p:nvSpPr>
          <p:cNvPr id="479" name="Shape 479"/>
          <p:cNvSpPr txBox="1"/>
          <p:nvPr>
            <p:ph idx="1" type="body"/>
          </p:nvPr>
        </p:nvSpPr>
        <p:spPr>
          <a:xfrm>
            <a:off x="311700" y="1152475"/>
            <a:ext cx="85206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419100" lvl="0" marL="457200">
              <a:spcBef>
                <a:spcPts val="0"/>
              </a:spcBef>
              <a:buClr>
                <a:srgbClr val="000000"/>
              </a:buClr>
              <a:buSzPct val="100000"/>
              <a:buChar char="●"/>
            </a:pPr>
            <a:r>
              <a:rPr lang="es" sz="3000">
                <a:solidFill>
                  <a:srgbClr val="000000"/>
                </a:solidFill>
              </a:rPr>
              <a:t>Ayer fui a la escuela. Después de las clases, no fui a casa. Fui a la práctica. Cuando llegué a casa, comí la cena y miré televisión.</a:t>
            </a:r>
          </a:p>
          <a:p>
            <a:pPr indent="-419100" lvl="0" marL="457200">
              <a:spcBef>
                <a:spcPts val="0"/>
              </a:spcBef>
              <a:buClr>
                <a:srgbClr val="000000"/>
              </a:buClr>
              <a:buSzPct val="100000"/>
              <a:buChar char="●"/>
            </a:pPr>
            <a:r>
              <a:rPr lang="es" sz="3000">
                <a:solidFill>
                  <a:srgbClr val="000000"/>
                </a:solidFill>
              </a:rPr>
              <a:t>El fin de semana pasado, Carlos fue al parque con su perro. Caminaron y jugaron. Luego, fueron a casa y relajaron.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100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Shape 484"/>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solidFill>
                  <a:srgbClr val="0000FF"/>
                </a:solidFill>
              </a:rPr>
              <a:t>Translate</a:t>
            </a:r>
          </a:p>
        </p:txBody>
      </p:sp>
      <p:sp>
        <p:nvSpPr>
          <p:cNvPr id="485" name="Shape 485"/>
          <p:cNvSpPr txBox="1"/>
          <p:nvPr>
            <p:ph idx="1" type="body"/>
          </p:nvPr>
        </p:nvSpPr>
        <p:spPr>
          <a:xfrm>
            <a:off x="311700" y="1152475"/>
            <a:ext cx="85206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419100" lvl="0" marL="457200" rtl="0">
              <a:spcBef>
                <a:spcPts val="0"/>
              </a:spcBef>
              <a:buClr>
                <a:srgbClr val="000000"/>
              </a:buClr>
              <a:buSzPct val="100000"/>
              <a:buChar char="●"/>
            </a:pPr>
            <a:r>
              <a:rPr lang="es" sz="3000">
                <a:solidFill>
                  <a:srgbClr val="000000"/>
                </a:solidFill>
              </a:rPr>
              <a:t>Ayer fui a la escuela. Después de las clases, no fui a casa. Fui a la práctica. Cuando llegué a casa, comí la cena y miré televisión.</a:t>
            </a:r>
          </a:p>
          <a:p>
            <a:pPr indent="-419100" lvl="0" marL="457200" rtl="0">
              <a:spcBef>
                <a:spcPts val="0"/>
              </a:spcBef>
              <a:buClr>
                <a:srgbClr val="000000"/>
              </a:buClr>
              <a:buSzPct val="100000"/>
              <a:buChar char="●"/>
            </a:pPr>
            <a:r>
              <a:rPr lang="es" sz="3000">
                <a:solidFill>
                  <a:srgbClr val="000000"/>
                </a:solidFill>
              </a:rPr>
              <a:t>El fin de semana pasado, Carlos fue al parque con su perro. Caminaron y jugaron. Luego, fueron a casa y relajaron.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1000"/>
                                        <p:tgtEl>
                                          <p:spTgt spid="4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Shape 490"/>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solidFill>
                  <a:srgbClr val="0000FF"/>
                </a:solidFill>
              </a:rPr>
              <a:t>Translate</a:t>
            </a:r>
          </a:p>
        </p:txBody>
      </p:sp>
      <p:sp>
        <p:nvSpPr>
          <p:cNvPr id="491" name="Shape 491"/>
          <p:cNvSpPr txBox="1"/>
          <p:nvPr>
            <p:ph idx="1" type="body"/>
          </p:nvPr>
        </p:nvSpPr>
        <p:spPr>
          <a:xfrm>
            <a:off x="311700" y="1152475"/>
            <a:ext cx="8520600" cy="3416400"/>
          </a:xfrm>
          <a:prstGeom prst="rect">
            <a:avLst/>
          </a:prstGeom>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419100" lvl="0" marL="457200" rtl="0">
              <a:spcBef>
                <a:spcPts val="0"/>
              </a:spcBef>
              <a:buClr>
                <a:srgbClr val="000000"/>
              </a:buClr>
              <a:buSzPct val="100000"/>
              <a:buChar char="●"/>
            </a:pPr>
            <a:r>
              <a:rPr lang="es" sz="3000">
                <a:solidFill>
                  <a:srgbClr val="000000"/>
                </a:solidFill>
              </a:rPr>
              <a:t>Yesterday I went to school</a:t>
            </a:r>
            <a:r>
              <a:rPr lang="es" sz="3000">
                <a:solidFill>
                  <a:srgbClr val="000000"/>
                </a:solidFill>
              </a:rPr>
              <a:t>. After classes, I did not go home. I went to practice. When I arrived home, I ate dinner and watched TV.</a:t>
            </a:r>
          </a:p>
          <a:p>
            <a:pPr indent="-419100" lvl="0" marL="457200" rtl="0">
              <a:spcBef>
                <a:spcPts val="0"/>
              </a:spcBef>
              <a:buClr>
                <a:srgbClr val="000000"/>
              </a:buClr>
              <a:buSzPct val="100000"/>
              <a:buChar char="●"/>
            </a:pPr>
            <a:r>
              <a:rPr lang="es" sz="3000">
                <a:solidFill>
                  <a:srgbClr val="000000"/>
                </a:solidFill>
              </a:rPr>
              <a:t>This past weekend, Carlos went to the park with his dog. They walked and played. Later, they went home and relaxed.</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5" name="Shape 495"/>
        <p:cNvGrpSpPr/>
        <p:nvPr/>
      </p:nvGrpSpPr>
      <p:grpSpPr>
        <a:xfrm>
          <a:off x="0" y="0"/>
          <a:ext cx="0" cy="0"/>
          <a:chOff x="0" y="0"/>
          <a:chExt cx="0" cy="0"/>
        </a:xfrm>
      </p:grpSpPr>
      <p:sp>
        <p:nvSpPr>
          <p:cNvPr id="496" name="Shape 496"/>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solidFill>
                  <a:srgbClr val="0000FF"/>
                </a:solidFill>
              </a:rPr>
              <a:t>¡Conjugación!</a:t>
            </a:r>
          </a:p>
        </p:txBody>
      </p:sp>
      <p:sp>
        <p:nvSpPr>
          <p:cNvPr id="497" name="Shape 497"/>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s" sz="2800">
                <a:solidFill>
                  <a:schemeClr val="dk1"/>
                </a:solidFill>
              </a:rPr>
              <a:t>Conjugate (6pack) for the verb Ir in the past tense in English and in Spanish.</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Shape 50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s">
                <a:solidFill>
                  <a:srgbClr val="0000FF"/>
                </a:solidFill>
              </a:rPr>
              <a:t>¡Gramática!</a:t>
            </a:r>
          </a:p>
        </p:txBody>
      </p:sp>
      <p:sp>
        <p:nvSpPr>
          <p:cNvPr id="503" name="Shape 50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rtl="0">
              <a:lnSpc>
                <a:spcPct val="100000"/>
              </a:lnSpc>
              <a:spcBef>
                <a:spcPts val="0"/>
              </a:spcBef>
              <a:spcAft>
                <a:spcPts val="0"/>
              </a:spcAft>
              <a:buNone/>
            </a:pPr>
            <a:r>
              <a:rPr lang="es" sz="2800">
                <a:solidFill>
                  <a:schemeClr val="dk1"/>
                </a:solidFill>
              </a:rPr>
              <a:t>List the uses of the present indicative tense in Spanish with examples. (7 different uses)</a:t>
            </a:r>
          </a:p>
          <a:p>
            <a:pPr lvl="0" rtl="0">
              <a:lnSpc>
                <a:spcPct val="100000"/>
              </a:lnSpc>
              <a:spcBef>
                <a:spcPts val="0"/>
              </a:spcBef>
              <a:spcAft>
                <a:spcPts val="0"/>
              </a:spcAft>
              <a:buNone/>
            </a:pPr>
            <a:r>
              <a:t/>
            </a:r>
            <a:endParaRPr sz="2800">
              <a:solidFill>
                <a:schemeClr val="dk1"/>
              </a:solidFill>
            </a:endParaRPr>
          </a:p>
          <a:p>
            <a:pPr lvl="0" rtl="0">
              <a:lnSpc>
                <a:spcPct val="100000"/>
              </a:lnSpc>
              <a:spcBef>
                <a:spcPts val="0"/>
              </a:spcBef>
              <a:spcAft>
                <a:spcPts val="0"/>
              </a:spcAft>
              <a:buNone/>
            </a:pPr>
            <a:r>
              <a:rPr lang="es" sz="2800" u="sng">
                <a:solidFill>
                  <a:schemeClr val="hlink"/>
                </a:solidFill>
                <a:hlinkClick r:id="rId3"/>
              </a:rPr>
              <a:t>https://i.ytimg.com/vi/ty28Ujv_vZY/maxresdefault.jpg</a:t>
            </a:r>
            <a:r>
              <a:rPr lang="es" sz="2800">
                <a:solidFill>
                  <a:schemeClr val="dk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227" name="Shape 227"/>
        <p:cNvGrpSpPr/>
        <p:nvPr/>
      </p:nvGrpSpPr>
      <p:grpSpPr>
        <a:xfrm>
          <a:off x="0" y="0"/>
          <a:ext cx="0" cy="0"/>
          <a:chOff x="0" y="0"/>
          <a:chExt cx="0" cy="0"/>
        </a:xfrm>
      </p:grpSpPr>
      <p:sp>
        <p:nvSpPr>
          <p:cNvPr id="228" name="Shape 228"/>
          <p:cNvSpPr txBox="1"/>
          <p:nvPr>
            <p:ph type="ctrTitle"/>
          </p:nvPr>
        </p:nvSpPr>
        <p:spPr>
          <a:xfrm>
            <a:off x="40005" y="240030"/>
            <a:ext cx="9063900" cy="895800"/>
          </a:xfrm>
          <a:prstGeom prst="rect">
            <a:avLst/>
          </a:prstGeom>
          <a:noFill/>
          <a:ln>
            <a:noFill/>
          </a:ln>
        </p:spPr>
        <p:txBody>
          <a:bodyPr anchorCtr="0" anchor="ctr" bIns="0" lIns="0" rIns="0" tIns="0">
            <a:noAutofit/>
          </a:bodyPr>
          <a:lstStyle/>
          <a:p>
            <a:pPr indent="0" lvl="0" marL="0" marR="0" rtl="0" algn="ctr">
              <a:lnSpc>
                <a:spcPct val="95000"/>
              </a:lnSpc>
              <a:spcBef>
                <a:spcPts val="0"/>
              </a:spcBef>
              <a:spcAft>
                <a:spcPts val="0"/>
              </a:spcAft>
              <a:buClr>
                <a:srgbClr val="FFFF99"/>
              </a:buClr>
              <a:buSzPct val="25000"/>
              <a:buFont typeface="Arial"/>
              <a:buNone/>
            </a:pPr>
            <a:r>
              <a:rPr lang="es">
                <a:solidFill>
                  <a:srgbClr val="000000"/>
                </a:solidFill>
                <a:latin typeface="Arial"/>
                <a:ea typeface="Arial"/>
                <a:cs typeface="Arial"/>
                <a:sym typeface="Arial"/>
              </a:rPr>
              <a:t>Call &amp; Responses</a:t>
            </a:r>
          </a:p>
        </p:txBody>
      </p:sp>
      <p:sp>
        <p:nvSpPr>
          <p:cNvPr id="229" name="Shape 229"/>
          <p:cNvSpPr txBox="1"/>
          <p:nvPr>
            <p:ph idx="1" type="subTitle"/>
          </p:nvPr>
        </p:nvSpPr>
        <p:spPr>
          <a:xfrm>
            <a:off x="497205" y="1234440"/>
            <a:ext cx="8149800" cy="3303600"/>
          </a:xfrm>
          <a:prstGeom prst="rect">
            <a:avLst/>
          </a:prstGeom>
          <a:noFill/>
          <a:ln>
            <a:noFill/>
          </a:ln>
        </p:spPr>
        <p:txBody>
          <a:bodyPr anchorCtr="0" anchor="t" bIns="0" lIns="0" rIns="0" tIns="0">
            <a:noAutofit/>
          </a:bodyPr>
          <a:lstStyle/>
          <a:p>
            <a:pPr indent="-292100" lvl="1" marL="381000" marR="0" rtl="0" algn="l">
              <a:lnSpc>
                <a:spcPct val="95000"/>
              </a:lnSpc>
              <a:spcBef>
                <a:spcPts val="0"/>
              </a:spcBef>
              <a:spcAft>
                <a:spcPts val="0"/>
              </a:spcAft>
              <a:buClr>
                <a:srgbClr val="000000"/>
              </a:buClr>
              <a:buSzPct val="100000"/>
              <a:buFont typeface="Arial"/>
              <a:buChar char="•"/>
            </a:pPr>
            <a:r>
              <a:rPr lang="es" sz="2600">
                <a:solidFill>
                  <a:srgbClr val="000000"/>
                </a:solidFill>
                <a:latin typeface="Arial"/>
                <a:ea typeface="Arial"/>
                <a:cs typeface="Arial"/>
                <a:sym typeface="Arial"/>
              </a:rPr>
              <a:t>Sr. Rivera “Eruditos”</a:t>
            </a:r>
          </a:p>
          <a:p>
            <a:pPr lvl="2" marR="0" rtl="0" algn="l">
              <a:lnSpc>
                <a:spcPct val="95000"/>
              </a:lnSpc>
              <a:spcBef>
                <a:spcPts val="0"/>
              </a:spcBef>
              <a:spcAft>
                <a:spcPts val="0"/>
              </a:spcAft>
              <a:buClr>
                <a:srgbClr val="000000"/>
              </a:buClr>
              <a:buSzPct val="100000"/>
              <a:buFont typeface="Arial"/>
            </a:pPr>
            <a:r>
              <a:rPr lang="es" sz="2600">
                <a:solidFill>
                  <a:srgbClr val="000000"/>
                </a:solidFill>
                <a:latin typeface="Arial"/>
                <a:ea typeface="Arial"/>
                <a:cs typeface="Arial"/>
                <a:sym typeface="Arial"/>
              </a:rPr>
              <a:t>Clase “S</a:t>
            </a:r>
            <a:r>
              <a:rPr lang="es" sz="2600">
                <a:solidFill>
                  <a:srgbClr val="000000"/>
                </a:solidFill>
              </a:rPr>
              <a:t>í</a:t>
            </a:r>
            <a:r>
              <a:rPr lang="es" sz="2600">
                <a:solidFill>
                  <a:srgbClr val="000000"/>
                </a:solidFill>
                <a:latin typeface="Arial"/>
                <a:ea typeface="Arial"/>
                <a:cs typeface="Arial"/>
                <a:sym typeface="Arial"/>
              </a:rPr>
              <a:t> Profesor” (stop talking and lo</a:t>
            </a:r>
            <a:r>
              <a:rPr lang="es" sz="2600">
                <a:solidFill>
                  <a:srgbClr val="000000"/>
                </a:solidFill>
              </a:rPr>
              <a:t>ok at Sr. Rivera)</a:t>
            </a:r>
          </a:p>
          <a:p>
            <a:pPr indent="-292100" lvl="1" marL="381000" marR="0" rtl="0" algn="l">
              <a:lnSpc>
                <a:spcPct val="95000"/>
              </a:lnSpc>
              <a:spcBef>
                <a:spcPts val="0"/>
              </a:spcBef>
              <a:spcAft>
                <a:spcPts val="0"/>
              </a:spcAft>
              <a:buClr>
                <a:srgbClr val="000000"/>
              </a:buClr>
              <a:buSzPct val="100000"/>
              <a:buFont typeface="Arial"/>
              <a:buChar char="•"/>
            </a:pPr>
            <a:r>
              <a:rPr lang="es" sz="2600">
                <a:solidFill>
                  <a:srgbClr val="000000"/>
                </a:solidFill>
                <a:latin typeface="Arial"/>
                <a:ea typeface="Arial"/>
                <a:cs typeface="Arial"/>
                <a:sym typeface="Arial"/>
              </a:rPr>
              <a:t>Sr. Rivera “¿Qué Tal?</a:t>
            </a:r>
          </a:p>
          <a:p>
            <a:pPr lvl="2" marR="0" rtl="0" algn="l">
              <a:lnSpc>
                <a:spcPct val="95000"/>
              </a:lnSpc>
              <a:spcBef>
                <a:spcPts val="0"/>
              </a:spcBef>
              <a:spcAft>
                <a:spcPts val="0"/>
              </a:spcAft>
              <a:buClr>
                <a:srgbClr val="000000"/>
              </a:buClr>
              <a:buSzPct val="100000"/>
            </a:pPr>
            <a:r>
              <a:rPr lang="es" sz="2600">
                <a:solidFill>
                  <a:srgbClr val="000000"/>
                </a:solidFill>
              </a:rPr>
              <a:t>Clase “General!” (salute Sr. Rivera)</a:t>
            </a:r>
          </a:p>
          <a:p>
            <a:pPr indent="-292100" lvl="1" marL="381000" marR="0" rtl="0" algn="l">
              <a:lnSpc>
                <a:spcPct val="95000"/>
              </a:lnSpc>
              <a:spcBef>
                <a:spcPts val="0"/>
              </a:spcBef>
              <a:spcAft>
                <a:spcPts val="0"/>
              </a:spcAft>
              <a:buClr>
                <a:srgbClr val="000000"/>
              </a:buClr>
              <a:buSzPct val="100000"/>
              <a:buFont typeface="Arial"/>
              <a:buChar char="•"/>
            </a:pPr>
            <a:r>
              <a:rPr lang="es" sz="2600">
                <a:solidFill>
                  <a:srgbClr val="000000"/>
                </a:solidFill>
              </a:rPr>
              <a:t>Sr. Rivera “Otra Cosa”</a:t>
            </a:r>
          </a:p>
          <a:p>
            <a:pPr lvl="2" marR="0" rtl="0" algn="l">
              <a:lnSpc>
                <a:spcPct val="95000"/>
              </a:lnSpc>
              <a:spcBef>
                <a:spcPts val="0"/>
              </a:spcBef>
              <a:spcAft>
                <a:spcPts val="0"/>
              </a:spcAft>
              <a:buClr>
                <a:srgbClr val="000000"/>
              </a:buClr>
              <a:buSzPct val="100000"/>
              <a:buFont typeface="Arial"/>
            </a:pPr>
            <a:r>
              <a:rPr lang="es" sz="2600">
                <a:solidFill>
                  <a:srgbClr val="000000"/>
                </a:solidFill>
                <a:latin typeface="Arial"/>
                <a:ea typeface="Arial"/>
                <a:cs typeface="Arial"/>
                <a:sym typeface="Arial"/>
              </a:rPr>
              <a:t>Clase “</a:t>
            </a:r>
            <a:r>
              <a:rPr lang="es" sz="2600">
                <a:solidFill>
                  <a:srgbClr val="000000"/>
                </a:solidFill>
              </a:rPr>
              <a:t>Mariposa</a:t>
            </a:r>
            <a:r>
              <a:rPr lang="es" sz="2600">
                <a:solidFill>
                  <a:srgbClr val="000000"/>
                </a:solidFill>
                <a:latin typeface="Arial"/>
                <a:ea typeface="Arial"/>
                <a:cs typeface="Arial"/>
                <a:sym typeface="Arial"/>
              </a:rPr>
              <a:t>” (</a:t>
            </a:r>
            <a:r>
              <a:rPr lang="es" sz="2600">
                <a:solidFill>
                  <a:srgbClr val="000000"/>
                </a:solidFill>
              </a:rPr>
              <a:t>make butterfly hands)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2150850"/>
            <a:ext cx="8520599" cy="8418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chemeClr val="dk1"/>
              </a:buClr>
              <a:buSzPct val="25000"/>
              <a:buFont typeface="Arial"/>
              <a:buNone/>
            </a:pPr>
            <a:r>
              <a:rPr b="0" i="0" lang="es" sz="3600" u="none" cap="none" strike="noStrike">
                <a:solidFill>
                  <a:schemeClr val="dk1"/>
                </a:solidFill>
                <a:latin typeface="Arial"/>
                <a:ea typeface="Arial"/>
                <a:cs typeface="Arial"/>
                <a:sym typeface="Arial"/>
              </a:rPr>
              <a:t>Repaso A: Amigos, alumnos y parientes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chemeClr val="dk1"/>
                </a:solidFill>
                <a:latin typeface="Arial"/>
                <a:ea typeface="Arial"/>
                <a:cs typeface="Arial"/>
                <a:sym typeface="Arial"/>
              </a:rPr>
              <a:t>Useful phrases</a:t>
            </a:r>
          </a:p>
        </p:txBody>
      </p:sp>
      <p:sp>
        <p:nvSpPr>
          <p:cNvPr id="240" name="Shape 240"/>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0" lvl="0" marL="0" marR="0" rtl="0" algn="l">
              <a:lnSpc>
                <a:spcPct val="115000"/>
              </a:lnSpc>
              <a:spcBef>
                <a:spcPts val="0"/>
              </a:spcBef>
              <a:spcAft>
                <a:spcPts val="0"/>
              </a:spcAft>
              <a:buClr>
                <a:schemeClr val="dk2"/>
              </a:buClr>
              <a:buSzPct val="25000"/>
              <a:buFont typeface="Arial"/>
              <a:buNone/>
            </a:pPr>
            <a:r>
              <a:rPr b="0" i="0" lang="es" sz="1800" u="none" cap="none" strike="noStrike">
                <a:solidFill>
                  <a:srgbClr val="000000"/>
                </a:solidFill>
                <a:latin typeface="Arial"/>
                <a:ea typeface="Arial"/>
                <a:cs typeface="Arial"/>
                <a:sym typeface="Arial"/>
              </a:rPr>
              <a:t>¿Cómo se dice…?</a:t>
            </a:r>
          </a:p>
          <a:p>
            <a:pPr indent="0" lvl="0" marL="0" marR="0" rtl="0" algn="l">
              <a:lnSpc>
                <a:spcPct val="115000"/>
              </a:lnSpc>
              <a:spcBef>
                <a:spcPts val="1600"/>
              </a:spcBef>
              <a:spcAft>
                <a:spcPts val="0"/>
              </a:spcAft>
              <a:buClr>
                <a:schemeClr val="dk2"/>
              </a:buClr>
              <a:buSzPct val="25000"/>
              <a:buFont typeface="Arial"/>
              <a:buNone/>
            </a:pPr>
            <a:r>
              <a:rPr b="0" i="0" lang="es" sz="1800" u="none" cap="none" strike="noStrike">
                <a:solidFill>
                  <a:srgbClr val="000000"/>
                </a:solidFill>
                <a:latin typeface="Arial"/>
                <a:ea typeface="Arial"/>
                <a:cs typeface="Arial"/>
                <a:sym typeface="Arial"/>
              </a:rPr>
              <a:t>¿Qué significa…?</a:t>
            </a:r>
          </a:p>
          <a:p>
            <a:pPr indent="0" lvl="0" marL="0" marR="0" rtl="0" algn="l">
              <a:lnSpc>
                <a:spcPct val="115000"/>
              </a:lnSpc>
              <a:spcBef>
                <a:spcPts val="1600"/>
              </a:spcBef>
              <a:spcAft>
                <a:spcPts val="0"/>
              </a:spcAft>
              <a:buClr>
                <a:schemeClr val="dk2"/>
              </a:buClr>
              <a:buSzPct val="25000"/>
              <a:buFont typeface="Arial"/>
              <a:buNone/>
            </a:pPr>
            <a:r>
              <a:rPr b="0" i="0" lang="es" sz="1800" u="none" cap="none" strike="noStrike">
                <a:solidFill>
                  <a:srgbClr val="000000"/>
                </a:solidFill>
                <a:latin typeface="Arial"/>
                <a:ea typeface="Arial"/>
                <a:cs typeface="Arial"/>
                <a:sym typeface="Arial"/>
              </a:rPr>
              <a:t>¿Qué quiere decir…?</a:t>
            </a:r>
          </a:p>
          <a:p>
            <a:pPr indent="0" lvl="0" marL="0" marR="0" rtl="0" algn="l">
              <a:lnSpc>
                <a:spcPct val="115000"/>
              </a:lnSpc>
              <a:spcBef>
                <a:spcPts val="1600"/>
              </a:spcBef>
              <a:spcAft>
                <a:spcPts val="0"/>
              </a:spcAft>
              <a:buClr>
                <a:schemeClr val="dk2"/>
              </a:buClr>
              <a:buSzPct val="25000"/>
              <a:buFont typeface="Arial"/>
              <a:buNone/>
            </a:pPr>
            <a:r>
              <a:rPr b="0" i="0" lang="es" sz="1800" u="none" cap="none" strike="noStrike">
                <a:solidFill>
                  <a:srgbClr val="000000"/>
                </a:solidFill>
                <a:latin typeface="Arial"/>
                <a:ea typeface="Arial"/>
                <a:cs typeface="Arial"/>
                <a:sym typeface="Arial"/>
              </a:rPr>
              <a:t>Tengo una pregunta.</a:t>
            </a:r>
          </a:p>
          <a:p>
            <a:pPr indent="0" lvl="0" marL="0" marR="0" rtl="0" algn="l">
              <a:lnSpc>
                <a:spcPct val="115000"/>
              </a:lnSpc>
              <a:spcBef>
                <a:spcPts val="1600"/>
              </a:spcBef>
              <a:spcAft>
                <a:spcPts val="0"/>
              </a:spcAft>
              <a:buClr>
                <a:schemeClr val="dk2"/>
              </a:buClr>
              <a:buSzPct val="25000"/>
              <a:buFont typeface="Arial"/>
              <a:buNone/>
            </a:pPr>
            <a:r>
              <a:rPr b="0" i="0" lang="es" sz="1800" u="none" cap="none" strike="noStrike">
                <a:solidFill>
                  <a:srgbClr val="000000"/>
                </a:solidFill>
                <a:latin typeface="Arial"/>
                <a:ea typeface="Arial"/>
                <a:cs typeface="Arial"/>
                <a:sym typeface="Arial"/>
              </a:rPr>
              <a:t>Repite, por favor.</a:t>
            </a:r>
          </a:p>
          <a:p>
            <a:pPr indent="0" lvl="0" marL="0" marR="0" rtl="0" algn="l">
              <a:lnSpc>
                <a:spcPct val="115000"/>
              </a:lnSpc>
              <a:spcBef>
                <a:spcPts val="1600"/>
              </a:spcBef>
              <a:spcAft>
                <a:spcPts val="0"/>
              </a:spcAft>
              <a:buClr>
                <a:schemeClr val="dk2"/>
              </a:buClr>
              <a:buSzPct val="25000"/>
              <a:buFont typeface="Arial"/>
              <a:buNone/>
            </a:pPr>
            <a:r>
              <a:rPr b="0" i="0" lang="es" sz="1800" u="none" cap="none" strike="noStrike">
                <a:solidFill>
                  <a:srgbClr val="000000"/>
                </a:solidFill>
                <a:latin typeface="Arial"/>
                <a:ea typeface="Arial"/>
                <a:cs typeface="Arial"/>
                <a:sym typeface="Arial"/>
              </a:rPr>
              <a:t>Más despacio, por favor.</a:t>
            </a:r>
          </a:p>
          <a:p>
            <a:pPr indent="0" lvl="0" marL="0" marR="0" rtl="0" algn="l">
              <a:lnSpc>
                <a:spcPct val="115000"/>
              </a:lnSpc>
              <a:spcBef>
                <a:spcPts val="1600"/>
              </a:spcBef>
              <a:spcAft>
                <a:spcPts val="0"/>
              </a:spcAft>
              <a:buClr>
                <a:schemeClr val="dk2"/>
              </a:buClr>
              <a:buSzPct val="25000"/>
              <a:buFont typeface="Arial"/>
              <a:buNone/>
            </a:pPr>
            <a:r>
              <a:rPr b="0" i="0" lang="es" sz="1800" u="none" cap="none" strike="noStrike">
                <a:solidFill>
                  <a:srgbClr val="000000"/>
                </a:solidFill>
                <a:latin typeface="Arial"/>
                <a:ea typeface="Arial"/>
                <a:cs typeface="Arial"/>
                <a:sym typeface="Arial"/>
              </a:rPr>
              <a:t>** ¿En inglés, por favor?</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chemeClr val="dk1"/>
                </a:solidFill>
                <a:latin typeface="Arial"/>
                <a:ea typeface="Arial"/>
                <a:cs typeface="Arial"/>
                <a:sym typeface="Arial"/>
              </a:rPr>
              <a:t>Pair each question with a logical response.</a:t>
            </a:r>
          </a:p>
        </p:txBody>
      </p:sp>
      <p:sp>
        <p:nvSpPr>
          <p:cNvPr id="246" name="Shape 246"/>
          <p:cNvSpPr txBox="1"/>
          <p:nvPr>
            <p:ph idx="1" type="body"/>
          </p:nvPr>
        </p:nvSpPr>
        <p:spPr>
          <a:xfrm>
            <a:off x="311700" y="1152475"/>
            <a:ext cx="3999899" cy="3416400"/>
          </a:xfrm>
          <a:prstGeom prst="rect">
            <a:avLst/>
          </a:prstGeom>
          <a:noFill/>
          <a:ln>
            <a:noFill/>
          </a:ln>
        </p:spPr>
        <p:txBody>
          <a:bodyPr anchorCtr="0" anchor="t" bIns="91425" lIns="91425" rIns="91425" tIns="91425">
            <a:noAutofit/>
          </a:bodyPr>
          <a:lstStyle/>
          <a:p>
            <a:pPr indent="-368300" lvl="0" marL="457200" marR="0" rtl="0" algn="l">
              <a:lnSpc>
                <a:spcPct val="100000"/>
              </a:lnSpc>
              <a:spcBef>
                <a:spcPts val="0"/>
              </a:spcBef>
              <a:spcAft>
                <a:spcPts val="0"/>
              </a:spcAft>
              <a:buClr>
                <a:srgbClr val="000000"/>
              </a:buClr>
              <a:buSzPct val="100000"/>
              <a:buFont typeface="Arial"/>
              <a:buAutoNum type="arabicPeriod"/>
            </a:pPr>
            <a:r>
              <a:rPr b="0" i="0" lang="es" sz="2400" u="none" cap="none" strike="noStrike">
                <a:solidFill>
                  <a:srgbClr val="000000"/>
                </a:solidFill>
                <a:latin typeface="Arial"/>
                <a:ea typeface="Arial"/>
                <a:cs typeface="Arial"/>
                <a:sym typeface="Arial"/>
              </a:rPr>
              <a:t>¿De dónde eres?</a:t>
            </a:r>
          </a:p>
          <a:p>
            <a:pPr indent="-368300" lvl="0" marL="457200" marR="0" rtl="0" algn="l">
              <a:lnSpc>
                <a:spcPct val="100000"/>
              </a:lnSpc>
              <a:spcBef>
                <a:spcPts val="0"/>
              </a:spcBef>
              <a:spcAft>
                <a:spcPts val="0"/>
              </a:spcAft>
              <a:buClr>
                <a:srgbClr val="000000"/>
              </a:buClr>
              <a:buSzPct val="100000"/>
              <a:buFont typeface="Arial"/>
              <a:buAutoNum type="arabicPeriod"/>
            </a:pPr>
            <a:r>
              <a:rPr b="0" i="0" lang="es" sz="2400" u="none" cap="none" strike="noStrike">
                <a:solidFill>
                  <a:srgbClr val="000000"/>
                </a:solidFill>
                <a:latin typeface="Arial"/>
                <a:ea typeface="Arial"/>
                <a:cs typeface="Arial"/>
                <a:sym typeface="Arial"/>
              </a:rPr>
              <a:t>¿Cómo estás?</a:t>
            </a:r>
          </a:p>
          <a:p>
            <a:pPr indent="-368300" lvl="0" marL="457200" marR="0" rtl="0" algn="l">
              <a:lnSpc>
                <a:spcPct val="100000"/>
              </a:lnSpc>
              <a:spcBef>
                <a:spcPts val="0"/>
              </a:spcBef>
              <a:spcAft>
                <a:spcPts val="0"/>
              </a:spcAft>
              <a:buClr>
                <a:srgbClr val="000000"/>
              </a:buClr>
              <a:buSzPct val="100000"/>
              <a:buFont typeface="Arial"/>
              <a:buAutoNum type="arabicPeriod"/>
            </a:pPr>
            <a:r>
              <a:rPr b="0" i="0" lang="es" sz="2400" u="none" cap="none" strike="noStrike">
                <a:solidFill>
                  <a:srgbClr val="000000"/>
                </a:solidFill>
                <a:latin typeface="Arial"/>
                <a:ea typeface="Arial"/>
                <a:cs typeface="Arial"/>
                <a:sym typeface="Arial"/>
              </a:rPr>
              <a:t>¿Cómo es la clase de español?</a:t>
            </a:r>
          </a:p>
          <a:p>
            <a:pPr indent="-368300" lvl="0" marL="457200" marR="0" rtl="0" algn="l">
              <a:lnSpc>
                <a:spcPct val="100000"/>
              </a:lnSpc>
              <a:spcBef>
                <a:spcPts val="0"/>
              </a:spcBef>
              <a:spcAft>
                <a:spcPts val="0"/>
              </a:spcAft>
              <a:buClr>
                <a:srgbClr val="000000"/>
              </a:buClr>
              <a:buSzPct val="100000"/>
              <a:buFont typeface="Arial"/>
              <a:buAutoNum type="arabicPeriod"/>
            </a:pPr>
            <a:r>
              <a:rPr b="0" i="0" lang="es" sz="2400" u="none" cap="none" strike="noStrike">
                <a:solidFill>
                  <a:srgbClr val="000000"/>
                </a:solidFill>
                <a:latin typeface="Arial"/>
                <a:ea typeface="Arial"/>
                <a:cs typeface="Arial"/>
                <a:sym typeface="Arial"/>
              </a:rPr>
              <a:t>¿Cuántos años tienes?</a:t>
            </a:r>
          </a:p>
          <a:p>
            <a:pPr indent="-368300" lvl="0" marL="457200" marR="0" rtl="0" algn="l">
              <a:lnSpc>
                <a:spcPct val="100000"/>
              </a:lnSpc>
              <a:spcBef>
                <a:spcPts val="0"/>
              </a:spcBef>
              <a:spcAft>
                <a:spcPts val="0"/>
              </a:spcAft>
              <a:buClr>
                <a:srgbClr val="000000"/>
              </a:buClr>
              <a:buSzPct val="100000"/>
              <a:buFont typeface="Arial"/>
              <a:buAutoNum type="arabicPeriod"/>
            </a:pPr>
            <a:r>
              <a:rPr b="0" i="0" lang="es" sz="2400" u="none" cap="none" strike="noStrike">
                <a:solidFill>
                  <a:srgbClr val="000000"/>
                </a:solidFill>
                <a:latin typeface="Arial"/>
                <a:ea typeface="Arial"/>
                <a:cs typeface="Arial"/>
                <a:sym typeface="Arial"/>
              </a:rPr>
              <a:t>¿Quién es </a:t>
            </a:r>
            <a:r>
              <a:rPr lang="es" sz="2400">
                <a:solidFill>
                  <a:srgbClr val="000000"/>
                </a:solidFill>
              </a:rPr>
              <a:t>el</a:t>
            </a:r>
            <a:r>
              <a:rPr b="0" i="0" lang="es" sz="2400" u="none" cap="none" strike="noStrike">
                <a:solidFill>
                  <a:srgbClr val="000000"/>
                </a:solidFill>
                <a:latin typeface="Arial"/>
                <a:ea typeface="Arial"/>
                <a:cs typeface="Arial"/>
                <a:sym typeface="Arial"/>
              </a:rPr>
              <a:t> profesor?</a:t>
            </a:r>
          </a:p>
          <a:p>
            <a:pPr indent="-368300" lvl="0" marL="457200" marR="0" rtl="0" algn="l">
              <a:lnSpc>
                <a:spcPct val="100000"/>
              </a:lnSpc>
              <a:spcBef>
                <a:spcPts val="0"/>
              </a:spcBef>
              <a:spcAft>
                <a:spcPts val="0"/>
              </a:spcAft>
              <a:buClr>
                <a:srgbClr val="000000"/>
              </a:buClr>
              <a:buSzPct val="100000"/>
              <a:buFont typeface="Arial"/>
              <a:buAutoNum type="arabicPeriod"/>
            </a:pPr>
            <a:r>
              <a:rPr b="0" i="0" lang="es" sz="2400" u="none" cap="none" strike="noStrike">
                <a:solidFill>
                  <a:srgbClr val="000000"/>
                </a:solidFill>
                <a:latin typeface="Arial"/>
                <a:ea typeface="Arial"/>
                <a:cs typeface="Arial"/>
                <a:sym typeface="Arial"/>
              </a:rPr>
              <a:t>¿Adónde vas?</a:t>
            </a:r>
          </a:p>
          <a:p>
            <a:pPr indent="-368300" lvl="0" marL="457200" marR="0" rtl="0" algn="l">
              <a:lnSpc>
                <a:spcPct val="100000"/>
              </a:lnSpc>
              <a:spcBef>
                <a:spcPts val="0"/>
              </a:spcBef>
              <a:spcAft>
                <a:spcPts val="0"/>
              </a:spcAft>
              <a:buClr>
                <a:srgbClr val="000000"/>
              </a:buClr>
              <a:buSzPct val="100000"/>
              <a:buFont typeface="Arial"/>
              <a:buAutoNum type="arabicPeriod"/>
            </a:pPr>
            <a:r>
              <a:rPr b="0" i="0" lang="es" sz="2400" u="none" cap="none" strike="noStrike">
                <a:solidFill>
                  <a:srgbClr val="000000"/>
                </a:solidFill>
                <a:latin typeface="Arial"/>
                <a:ea typeface="Arial"/>
                <a:cs typeface="Arial"/>
                <a:sym typeface="Arial"/>
              </a:rPr>
              <a:t>¿Cómo son los alumnos?</a:t>
            </a:r>
          </a:p>
        </p:txBody>
      </p:sp>
      <p:sp>
        <p:nvSpPr>
          <p:cNvPr id="247" name="Shape 247"/>
          <p:cNvSpPr txBox="1"/>
          <p:nvPr>
            <p:ph idx="2" type="body"/>
          </p:nvPr>
        </p:nvSpPr>
        <p:spPr>
          <a:xfrm>
            <a:off x="4832400" y="1152475"/>
            <a:ext cx="3999899" cy="3416400"/>
          </a:xfrm>
          <a:prstGeom prst="rect">
            <a:avLst/>
          </a:prstGeom>
          <a:noFill/>
          <a:ln>
            <a:noFill/>
          </a:ln>
        </p:spPr>
        <p:txBody>
          <a:bodyPr anchorCtr="0" anchor="t" bIns="91425" lIns="91425" rIns="91425" tIns="91425">
            <a:noAutofit/>
          </a:bodyPr>
          <a:lstStyle/>
          <a:p>
            <a:pPr indent="-368300" lvl="0" marL="457200" marR="0" rtl="0" algn="l">
              <a:lnSpc>
                <a:spcPct val="100000"/>
              </a:lnSpc>
              <a:spcBef>
                <a:spcPts val="0"/>
              </a:spcBef>
              <a:spcAft>
                <a:spcPts val="0"/>
              </a:spcAft>
              <a:buClr>
                <a:srgbClr val="000000"/>
              </a:buClr>
              <a:buSzPct val="100000"/>
              <a:buFont typeface="Arial"/>
              <a:buAutoNum type="alphaLcParenR"/>
            </a:pPr>
            <a:r>
              <a:rPr lang="es" sz="2400">
                <a:solidFill>
                  <a:srgbClr val="000000"/>
                </a:solidFill>
              </a:rPr>
              <a:t>Sr. Rivera</a:t>
            </a:r>
          </a:p>
          <a:p>
            <a:pPr indent="-368300" lvl="0" marL="457200" marR="0" rtl="0" algn="l">
              <a:lnSpc>
                <a:spcPct val="100000"/>
              </a:lnSpc>
              <a:spcBef>
                <a:spcPts val="0"/>
              </a:spcBef>
              <a:spcAft>
                <a:spcPts val="0"/>
              </a:spcAft>
              <a:buClr>
                <a:srgbClr val="000000"/>
              </a:buClr>
              <a:buSzPct val="100000"/>
              <a:buFont typeface="Arial"/>
              <a:buAutoNum type="alphaLcParenR"/>
            </a:pPr>
            <a:r>
              <a:rPr b="0" i="0" lang="es" sz="2400" u="none" cap="none" strike="noStrike">
                <a:solidFill>
                  <a:srgbClr val="000000"/>
                </a:solidFill>
                <a:latin typeface="Arial"/>
                <a:ea typeface="Arial"/>
                <a:cs typeface="Arial"/>
                <a:sym typeface="Arial"/>
              </a:rPr>
              <a:t>fácil</a:t>
            </a:r>
          </a:p>
          <a:p>
            <a:pPr indent="-368300" lvl="0" marL="457200" marR="0" rtl="0" algn="l">
              <a:lnSpc>
                <a:spcPct val="100000"/>
              </a:lnSpc>
              <a:spcBef>
                <a:spcPts val="0"/>
              </a:spcBef>
              <a:spcAft>
                <a:spcPts val="0"/>
              </a:spcAft>
              <a:buClr>
                <a:srgbClr val="000000"/>
              </a:buClr>
              <a:buSzPct val="100000"/>
              <a:buFont typeface="Arial"/>
              <a:buAutoNum type="alphaLcParenR"/>
            </a:pPr>
            <a:r>
              <a:rPr b="0" i="0" lang="es" sz="2400" u="none" cap="none" strike="noStrike">
                <a:solidFill>
                  <a:srgbClr val="000000"/>
                </a:solidFill>
                <a:latin typeface="Arial"/>
                <a:ea typeface="Arial"/>
                <a:cs typeface="Arial"/>
                <a:sym typeface="Arial"/>
              </a:rPr>
              <a:t>201</a:t>
            </a:r>
            <a:r>
              <a:rPr lang="es" sz="2400">
                <a:solidFill>
                  <a:srgbClr val="000000"/>
                </a:solidFill>
              </a:rPr>
              <a:t>7</a:t>
            </a:r>
          </a:p>
          <a:p>
            <a:pPr indent="-368300" lvl="0" marL="457200" marR="0" rtl="0" algn="l">
              <a:lnSpc>
                <a:spcPct val="100000"/>
              </a:lnSpc>
              <a:spcBef>
                <a:spcPts val="0"/>
              </a:spcBef>
              <a:spcAft>
                <a:spcPts val="0"/>
              </a:spcAft>
              <a:buClr>
                <a:srgbClr val="000000"/>
              </a:buClr>
              <a:buSzPct val="100000"/>
              <a:buFont typeface="Arial"/>
              <a:buAutoNum type="alphaLcParenR"/>
            </a:pPr>
            <a:r>
              <a:rPr b="0" i="0" lang="es" sz="2400" u="none" cap="none" strike="noStrike">
                <a:solidFill>
                  <a:srgbClr val="000000"/>
                </a:solidFill>
                <a:latin typeface="Arial"/>
                <a:ea typeface="Arial"/>
                <a:cs typeface="Arial"/>
                <a:sym typeface="Arial"/>
              </a:rPr>
              <a:t>inteligentes</a:t>
            </a:r>
          </a:p>
          <a:p>
            <a:pPr indent="-368300" lvl="0" marL="457200" marR="0" rtl="0" algn="l">
              <a:lnSpc>
                <a:spcPct val="100000"/>
              </a:lnSpc>
              <a:spcBef>
                <a:spcPts val="0"/>
              </a:spcBef>
              <a:spcAft>
                <a:spcPts val="0"/>
              </a:spcAft>
              <a:buClr>
                <a:srgbClr val="000000"/>
              </a:buClr>
              <a:buSzPct val="100000"/>
              <a:buFont typeface="Arial"/>
              <a:buAutoNum type="alphaLcParenR"/>
            </a:pPr>
            <a:r>
              <a:rPr b="0" i="0" lang="es" sz="2400" u="none" cap="none" strike="noStrike">
                <a:solidFill>
                  <a:srgbClr val="000000"/>
                </a:solidFill>
                <a:latin typeface="Arial"/>
                <a:ea typeface="Arial"/>
                <a:cs typeface="Arial"/>
                <a:sym typeface="Arial"/>
              </a:rPr>
              <a:t>muy bien</a:t>
            </a:r>
          </a:p>
          <a:p>
            <a:pPr indent="-368300" lvl="0" marL="457200" marR="0" rtl="0" algn="l">
              <a:lnSpc>
                <a:spcPct val="100000"/>
              </a:lnSpc>
              <a:spcBef>
                <a:spcPts val="0"/>
              </a:spcBef>
              <a:spcAft>
                <a:spcPts val="0"/>
              </a:spcAft>
              <a:buClr>
                <a:srgbClr val="000000"/>
              </a:buClr>
              <a:buSzPct val="100000"/>
              <a:buFont typeface="Arial"/>
              <a:buAutoNum type="alphaLcParenR"/>
            </a:pPr>
            <a:r>
              <a:rPr b="0" i="0" lang="es" sz="2400" u="none" cap="none" strike="noStrike">
                <a:solidFill>
                  <a:srgbClr val="000000"/>
                </a:solidFill>
                <a:latin typeface="Arial"/>
                <a:ea typeface="Arial"/>
                <a:cs typeface="Arial"/>
                <a:sym typeface="Arial"/>
              </a:rPr>
              <a:t>Wakulla</a:t>
            </a:r>
          </a:p>
          <a:p>
            <a:pPr indent="-368300" lvl="0" marL="457200" marR="0" rtl="0" algn="l">
              <a:lnSpc>
                <a:spcPct val="100000"/>
              </a:lnSpc>
              <a:spcBef>
                <a:spcPts val="0"/>
              </a:spcBef>
              <a:spcAft>
                <a:spcPts val="0"/>
              </a:spcAft>
              <a:buClr>
                <a:srgbClr val="000000"/>
              </a:buClr>
              <a:buSzPct val="100000"/>
              <a:buFont typeface="Arial"/>
              <a:buAutoNum type="alphaLcParenR"/>
            </a:pPr>
            <a:r>
              <a:rPr b="0" i="0" lang="es" sz="2400" u="none" cap="none" strike="noStrike">
                <a:solidFill>
                  <a:srgbClr val="000000"/>
                </a:solidFill>
                <a:latin typeface="Arial"/>
                <a:ea typeface="Arial"/>
                <a:cs typeface="Arial"/>
                <a:sym typeface="Arial"/>
              </a:rPr>
              <a:t>a clase</a:t>
            </a:r>
          </a:p>
          <a:p>
            <a:pPr indent="-368300" lvl="0" marL="457200" marR="0" rtl="0" algn="l">
              <a:lnSpc>
                <a:spcPct val="100000"/>
              </a:lnSpc>
              <a:spcBef>
                <a:spcPts val="0"/>
              </a:spcBef>
              <a:spcAft>
                <a:spcPts val="0"/>
              </a:spcAft>
              <a:buClr>
                <a:srgbClr val="000000"/>
              </a:buClr>
              <a:buSzPct val="100000"/>
              <a:buFont typeface="Arial"/>
              <a:buAutoNum type="alphaLcParenR"/>
            </a:pPr>
            <a:r>
              <a:rPr b="0" i="0" lang="es" sz="2400" u="none" cap="none" strike="noStrike">
                <a:solidFill>
                  <a:srgbClr val="000000"/>
                </a:solidFill>
                <a:latin typeface="Arial"/>
                <a:ea typeface="Arial"/>
                <a:cs typeface="Arial"/>
                <a:sym typeface="Arial"/>
              </a:rPr>
              <a:t>16</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Shape 252"/>
          <p:cNvSpPr txBox="1"/>
          <p:nvPr>
            <p:ph type="title"/>
          </p:nvPr>
        </p:nvSpPr>
        <p:spPr>
          <a:xfrm>
            <a:off x="311700" y="445025"/>
            <a:ext cx="8520599" cy="5726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0" i="0" lang="es" sz="2800" u="none" cap="none" strike="noStrike">
                <a:solidFill>
                  <a:schemeClr val="dk1"/>
                </a:solidFill>
                <a:latin typeface="Arial"/>
                <a:ea typeface="Arial"/>
                <a:cs typeface="Arial"/>
                <a:sym typeface="Arial"/>
              </a:rPr>
              <a:t>Contesta las preguntas:</a:t>
            </a:r>
          </a:p>
        </p:txBody>
      </p:sp>
      <p:sp>
        <p:nvSpPr>
          <p:cNvPr id="253" name="Shape 253"/>
          <p:cNvSpPr txBox="1"/>
          <p:nvPr>
            <p:ph idx="1" type="body"/>
          </p:nvPr>
        </p:nvSpPr>
        <p:spPr>
          <a:xfrm>
            <a:off x="311700" y="1152475"/>
            <a:ext cx="8520599" cy="3416400"/>
          </a:xfrm>
          <a:prstGeom prst="rect">
            <a:avLst/>
          </a:prstGeom>
          <a:noFill/>
          <a:ln>
            <a:noFill/>
          </a:ln>
        </p:spPr>
        <p:txBody>
          <a:bodyPr anchorCtr="0" anchor="t" bIns="91425" lIns="91425" rIns="91425" tIns="91425">
            <a:noAutofit/>
          </a:bodyPr>
          <a:lstStyle/>
          <a:p>
            <a:pPr indent="-393700" lvl="0" marL="457200" marR="0" rtl="0" algn="l">
              <a:lnSpc>
                <a:spcPct val="115000"/>
              </a:lnSpc>
              <a:spcBef>
                <a:spcPts val="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¿De dónde eres?</a:t>
            </a:r>
          </a:p>
          <a:p>
            <a:pPr indent="-393700" lvl="0" marL="457200" marR="0" rtl="0" algn="l">
              <a:lnSpc>
                <a:spcPct val="115000"/>
              </a:lnSpc>
              <a:spcBef>
                <a:spcPts val="160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¿Cómo eres?</a:t>
            </a:r>
          </a:p>
          <a:p>
            <a:pPr indent="-393700" lvl="0" marL="457200" marR="0" rtl="0" algn="l">
              <a:lnSpc>
                <a:spcPct val="115000"/>
              </a:lnSpc>
              <a:spcBef>
                <a:spcPts val="160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¿Cuántos años tienes?</a:t>
            </a:r>
          </a:p>
          <a:p>
            <a:pPr indent="-393700" lvl="0" marL="457200" marR="0" rtl="0" algn="l">
              <a:lnSpc>
                <a:spcPct val="115000"/>
              </a:lnSpc>
              <a:spcBef>
                <a:spcPts val="160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¿Tienes hermanos? ¿Cuántos?</a:t>
            </a:r>
          </a:p>
          <a:p>
            <a:pPr indent="-393700" lvl="0" marL="457200" marR="0" rtl="0" algn="l">
              <a:lnSpc>
                <a:spcPct val="115000"/>
              </a:lnSpc>
              <a:spcBef>
                <a:spcPts val="160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¿Tienes mascotas? ¿Cuántos y qué tipo?</a:t>
            </a:r>
          </a:p>
          <a:p>
            <a:pPr indent="-393700" lvl="0" marL="457200" marR="0" rtl="0" algn="l">
              <a:lnSpc>
                <a:spcPct val="115000"/>
              </a:lnSpc>
              <a:spcBef>
                <a:spcPts val="1600"/>
              </a:spcBef>
              <a:spcAft>
                <a:spcPts val="0"/>
              </a:spcAft>
              <a:buClr>
                <a:srgbClr val="000000"/>
              </a:buClr>
              <a:buSzPct val="100000"/>
              <a:buFont typeface="Arial"/>
              <a:buAutoNum type="arabicPeriod"/>
            </a:pPr>
            <a:r>
              <a:rPr b="0" i="0" lang="es" sz="2600" u="none" cap="none" strike="noStrike">
                <a:solidFill>
                  <a:srgbClr val="000000"/>
                </a:solidFill>
                <a:latin typeface="Arial"/>
                <a:ea typeface="Arial"/>
                <a:cs typeface="Arial"/>
                <a:sym typeface="Arial"/>
              </a:rPr>
              <a:t>¿Cuál es tu curso favorito (en general)?</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