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7620000" cx="101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762000" y="2366963"/>
            <a:ext cx="8635999" cy="1633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524000" y="4318000"/>
            <a:ext cx="7112000" cy="1947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803275" y="4895850"/>
            <a:ext cx="8635999" cy="15144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803275" y="3228975"/>
            <a:ext cx="8635999" cy="16668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762000" y="2200275"/>
            <a:ext cx="8635999" cy="4573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 rot="5400000">
            <a:off x="5269705" y="2645569"/>
            <a:ext cx="6097588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 rot="5400000">
            <a:off x="875505" y="562768"/>
            <a:ext cx="6097588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 rot="5400000">
            <a:off x="2793206" y="169068"/>
            <a:ext cx="4573586" cy="863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1990725" y="5334000"/>
            <a:ext cx="6096000" cy="6302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Shape 31"/>
          <p:cNvSpPr/>
          <p:nvPr>
            <p:ph idx="2" type="pic"/>
          </p:nvPr>
        </p:nvSpPr>
        <p:spPr>
          <a:xfrm>
            <a:off x="1990725" y="681037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1990725" y="5964237"/>
            <a:ext cx="6096000" cy="893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508000" y="303212"/>
            <a:ext cx="3343274" cy="1290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3971925" y="303212"/>
            <a:ext cx="5680075" cy="6503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508000" y="1593850"/>
            <a:ext cx="3343274" cy="52133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508000" y="1704975"/>
            <a:ext cx="4489449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508000" y="2416175"/>
            <a:ext cx="4489449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3" type="body"/>
          </p:nvPr>
        </p:nvSpPr>
        <p:spPr>
          <a:xfrm>
            <a:off x="5160962" y="1704975"/>
            <a:ext cx="4491037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4" type="body"/>
          </p:nvPr>
        </p:nvSpPr>
        <p:spPr>
          <a:xfrm>
            <a:off x="5160962" y="2416175"/>
            <a:ext cx="4491037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762000" y="2200275"/>
            <a:ext cx="4241799" cy="4573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5156200" y="2200275"/>
            <a:ext cx="4241799" cy="4573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762000" y="2200275"/>
            <a:ext cx="8635999" cy="4573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png"/><Relationship Id="rId4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png"/><Relationship Id="rId4" Type="http://schemas.openxmlformats.org/officeDocument/2006/relationships/image" Target="../media/image0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0.png"/><Relationship Id="rId4" Type="http://schemas.openxmlformats.org/officeDocument/2006/relationships/image" Target="../media/image0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0.png"/><Relationship Id="rId4" Type="http://schemas.openxmlformats.org/officeDocument/2006/relationships/image" Target="../media/image0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0.png"/><Relationship Id="rId4" Type="http://schemas.openxmlformats.org/officeDocument/2006/relationships/image" Target="../media/image0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4.png"/><Relationship Id="rId4" Type="http://schemas.openxmlformats.org/officeDocument/2006/relationships/image" Target="../media/image0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0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0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png"/><Relationship Id="rId4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44450" y="355600"/>
            <a:ext cx="100710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Bell Work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Take out a sheet of paper,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Place Name, Date (8/15/2016), Class period in upper right hand corner.</a:t>
            </a:r>
          </a:p>
          <a:p>
            <a:pPr indent="-42545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Why do you want to take Spanish?</a:t>
            </a:r>
          </a:p>
          <a:p>
            <a:pPr indent="-42545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is something you hope to get out of this class?</a:t>
            </a:r>
          </a:p>
          <a:p>
            <a:pPr indent="-42545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is an activity or game that you liked doing in a previous class?</a:t>
            </a:r>
          </a:p>
          <a:p>
            <a:pPr indent="-42545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is something you would like me to know about you?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Keep your bell work on 1 sheet if possible, I will collect it on Friday.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ctrTitle"/>
          </p:nvPr>
        </p:nvSpPr>
        <p:spPr>
          <a:xfrm>
            <a:off x="722312" y="6061075"/>
            <a:ext cx="9055099" cy="1169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¡Buenas tardes!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2000" y="1184275"/>
            <a:ext cx="6710361" cy="504031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1484312" y="727075"/>
            <a:ext cx="8039099" cy="407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the afternoon you say…….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ctrTitle"/>
          </p:nvPr>
        </p:nvSpPr>
        <p:spPr>
          <a:xfrm>
            <a:off x="552450" y="981075"/>
            <a:ext cx="9055099" cy="238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At night you say…</a:t>
            </a:r>
          </a:p>
        </p:txBody>
      </p:sp>
      <p:sp>
        <p:nvSpPr>
          <p:cNvPr id="146" name="Shape 146"/>
          <p:cNvSpPr txBox="1"/>
          <p:nvPr>
            <p:ph idx="1" type="subTitle"/>
          </p:nvPr>
        </p:nvSpPr>
        <p:spPr>
          <a:xfrm>
            <a:off x="552450" y="6019800"/>
            <a:ext cx="9055099" cy="7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Buenas noches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6275" y="1608137"/>
            <a:ext cx="6700836" cy="44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Copia el Inglés</a:t>
            </a:r>
          </a:p>
        </p:txBody>
      </p:sp>
      <p:sp>
        <p:nvSpPr>
          <p:cNvPr id="153" name="Shape 153"/>
          <p:cNvSpPr txBox="1"/>
          <p:nvPr>
            <p:ph idx="1" type="subTitle"/>
          </p:nvPr>
        </p:nvSpPr>
        <p:spPr>
          <a:xfrm>
            <a:off x="552450" y="1828800"/>
            <a:ext cx="9055099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Buenos días: Good Morning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Buenas tardes: Good Afternoon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Buenas noches: Good Evening/Goodnight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Practicamos:</a:t>
            </a:r>
          </a:p>
        </p:txBody>
      </p:sp>
      <p:sp>
        <p:nvSpPr>
          <p:cNvPr id="159" name="Shape 159"/>
          <p:cNvSpPr txBox="1"/>
          <p:nvPr>
            <p:ph idx="1" type="subTitle"/>
          </p:nvPr>
        </p:nvSpPr>
        <p:spPr>
          <a:xfrm>
            <a:off x="552450" y="1828800"/>
            <a:ext cx="9055099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Its 9 p.m how would you greet someone?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Practicamos:</a:t>
            </a:r>
          </a:p>
        </p:txBody>
      </p:sp>
      <p:sp>
        <p:nvSpPr>
          <p:cNvPr id="165" name="Shape 165"/>
          <p:cNvSpPr txBox="1"/>
          <p:nvPr>
            <p:ph idx="1" type="subTitle"/>
          </p:nvPr>
        </p:nvSpPr>
        <p:spPr>
          <a:xfrm>
            <a:off x="552450" y="1828800"/>
            <a:ext cx="9055099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are on your way to school how would you greet someone?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Practicamos:</a:t>
            </a:r>
          </a:p>
        </p:txBody>
      </p:sp>
      <p:sp>
        <p:nvSpPr>
          <p:cNvPr id="171" name="Shape 171"/>
          <p:cNvSpPr txBox="1"/>
          <p:nvPr>
            <p:ph idx="1" type="subTitle"/>
          </p:nvPr>
        </p:nvSpPr>
        <p:spPr>
          <a:xfrm>
            <a:off x="552450" y="1828800"/>
            <a:ext cx="9055099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Its 11pm 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 about to go to bed, what do you say to your family?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Its 11pm you meet up with some friends at the mall. What do you say?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Practicamos:</a:t>
            </a:r>
          </a:p>
        </p:txBody>
      </p:sp>
      <p:sp>
        <p:nvSpPr>
          <p:cNvPr id="177" name="Shape 177"/>
          <p:cNvSpPr txBox="1"/>
          <p:nvPr>
            <p:ph idx="1" type="subTitle"/>
          </p:nvPr>
        </p:nvSpPr>
        <p:spPr>
          <a:xfrm>
            <a:off x="552450" y="1828800"/>
            <a:ext cx="9055099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Its 1:25, you are entering </a:t>
            </a: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 period, how would you greet your teacher?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subTitle"/>
          </p:nvPr>
        </p:nvSpPr>
        <p:spPr>
          <a:xfrm>
            <a:off x="552450" y="5360987"/>
            <a:ext cx="9055099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Buenas noches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2275" y="676275"/>
            <a:ext cx="7113586" cy="4668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ctrTitle"/>
          </p:nvPr>
        </p:nvSpPr>
        <p:spPr>
          <a:xfrm>
            <a:off x="722312" y="6061075"/>
            <a:ext cx="9055099" cy="1169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¡Buenas tardes!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2000" y="338137"/>
            <a:ext cx="6710361" cy="503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ctrTitle"/>
          </p:nvPr>
        </p:nvSpPr>
        <p:spPr>
          <a:xfrm>
            <a:off x="552450" y="61468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¡Buenos días!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2500" y="1449387"/>
            <a:ext cx="6054724" cy="39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ctrTitle"/>
          </p:nvPr>
        </p:nvSpPr>
        <p:spPr>
          <a:xfrm>
            <a:off x="806450" y="2016125"/>
            <a:ext cx="85471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60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Saludos </a:t>
            </a:r>
            <a:br>
              <a:rPr b="0" i="0" lang="en-US" sz="60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0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382587" y="4368800"/>
            <a:ext cx="9563100" cy="1846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Objetivo: how to say goodbye</a:t>
            </a: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&amp; how to say what someone’s favorite candy 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ctrTitle"/>
          </p:nvPr>
        </p:nvSpPr>
        <p:spPr>
          <a:xfrm>
            <a:off x="552450" y="-119061"/>
            <a:ext cx="9055099" cy="1644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Practicamos en Pareja</a:t>
            </a:r>
          </a:p>
        </p:txBody>
      </p:sp>
      <p:sp>
        <p:nvSpPr>
          <p:cNvPr id="201" name="Shape 201"/>
          <p:cNvSpPr txBox="1"/>
          <p:nvPr>
            <p:ph idx="1" type="subTitle"/>
          </p:nvPr>
        </p:nvSpPr>
        <p:spPr>
          <a:xfrm>
            <a:off x="552450" y="1150937"/>
            <a:ext cx="9309099" cy="62499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Turn to your partner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1" i="0" lang="en-US" sz="31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Its 3p.m.</a:t>
            </a: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1:Buenas______. ¿Cómo te llamas?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2:Buenas______. Me llamo______.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1:Mucho Gusto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2:Igualmente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1" i="0" lang="en-US" sz="31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Its 9 a.m.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Buenos______. ¿Cómo te llamas?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Buenos_______. Me llamo______.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Encantado/a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Igualmente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ctrTitle"/>
          </p:nvPr>
        </p:nvSpPr>
        <p:spPr>
          <a:xfrm>
            <a:off x="552450" y="-457200"/>
            <a:ext cx="9055099" cy="1982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Practicamos en Pareja:</a:t>
            </a:r>
          </a:p>
        </p:txBody>
      </p:sp>
      <p:sp>
        <p:nvSpPr>
          <p:cNvPr id="207" name="Shape 207"/>
          <p:cNvSpPr txBox="1"/>
          <p:nvPr>
            <p:ph idx="1" type="subTitle"/>
          </p:nvPr>
        </p:nvSpPr>
        <p:spPr>
          <a:xfrm>
            <a:off x="552450" y="1066800"/>
            <a:ext cx="9055099" cy="6334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1" i="0" lang="en-US" sz="31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Its 9 p.m.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Greet and ask their name.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Greet them back (same phrase)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respond with your name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Delighted/Enchanted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Likewise/equally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1" i="0" lang="en-US" sz="31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Its 2 p.m.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Greet and ask their name.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Greet them back ( same phrase) and respond with your name.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Nice to meet you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Likewise/equally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Vocabulario de la semana 1</a:t>
            </a:r>
          </a:p>
        </p:txBody>
      </p:sp>
      <p:sp>
        <p:nvSpPr>
          <p:cNvPr id="213" name="Shape 213"/>
          <p:cNvSpPr txBox="1"/>
          <p:nvPr>
            <p:ph idx="1" type="subTitle"/>
          </p:nvPr>
        </p:nvSpPr>
        <p:spPr>
          <a:xfrm>
            <a:off x="552450" y="1828800"/>
            <a:ext cx="4398961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Hola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 llamo: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te llamas?: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Mucho gusto: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Encantado/a: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Igualmente: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Buenos Dias: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Buenas Tardes: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Buenas Noches:</a:t>
            </a: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5208587" y="1828800"/>
            <a:ext cx="4398961" cy="52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3100">
                <a:solidFill>
                  <a:srgbClr val="FFFFFF"/>
                </a:solidFill>
              </a:rPr>
              <a:t>ello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My name is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is your name?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Pleased to meet you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Delighted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Likewise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Good morning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Good afternoon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Good evening/Good night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ctrTitle"/>
          </p:nvPr>
        </p:nvSpPr>
        <p:spPr>
          <a:xfrm>
            <a:off x="552450" y="-457200"/>
            <a:ext cx="9055200" cy="19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t/>
            </a:r>
            <a:endParaRPr sz="4900">
              <a:solidFill>
                <a:srgbClr val="FFFF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Despedirse</a:t>
            </a:r>
          </a:p>
        </p:txBody>
      </p:sp>
      <p:sp>
        <p:nvSpPr>
          <p:cNvPr id="220" name="Shape 220"/>
          <p:cNvSpPr txBox="1"/>
          <p:nvPr>
            <p:ph idx="1" type="subTitle"/>
          </p:nvPr>
        </p:nvSpPr>
        <p:spPr>
          <a:xfrm>
            <a:off x="552450" y="1066800"/>
            <a:ext cx="9055200" cy="6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1"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Adios-usual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1"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Hasta Luego-lo vas a ver más tarde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1"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Hasta Pronto-lo vas a ver rápido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1"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Hasta mañana-lo vas a ver mañana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1"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Chao-</a:t>
            </a:r>
            <a:r>
              <a:rPr b="1" i="1"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coloquial en España y algunos países de Latinoamérica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ctrTitle"/>
          </p:nvPr>
        </p:nvSpPr>
        <p:spPr>
          <a:xfrm>
            <a:off x="552450" y="-119062"/>
            <a:ext cx="9055200" cy="16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Practicamos en Pareja</a:t>
            </a:r>
          </a:p>
        </p:txBody>
      </p:sp>
      <p:sp>
        <p:nvSpPr>
          <p:cNvPr id="226" name="Shape 226"/>
          <p:cNvSpPr txBox="1"/>
          <p:nvPr>
            <p:ph idx="1" type="subTitle"/>
          </p:nvPr>
        </p:nvSpPr>
        <p:spPr>
          <a:xfrm>
            <a:off x="552450" y="1150937"/>
            <a:ext cx="9309000" cy="6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3655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1" i="0" lang="en-US" sz="30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Its 3p.m.</a:t>
            </a:r>
            <a:r>
              <a:rPr b="0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1:Buenas______. ¿Cómo te llamas?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2:Buenas______. Me llamo______.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1:Mucho Gusto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2:Igualmente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1:Adiós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Hasta Luego</a:t>
            </a:r>
          </a:p>
          <a:p>
            <a:pPr indent="-33655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1" i="0" lang="en-US" sz="30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Its 9 a.m.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Buenos______. ¿Cómo te llamas?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Buenos_______. Me llamo______.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Encantado/a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Igualmente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Hasta Mañana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Chao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Copia el Inglés</a:t>
            </a:r>
          </a:p>
        </p:txBody>
      </p:sp>
      <p:sp>
        <p:nvSpPr>
          <p:cNvPr id="232" name="Shape 232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114300" lvl="1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1"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Adios-usual goodbye</a:t>
            </a:r>
          </a:p>
          <a:p>
            <a:pPr indent="114300" lvl="1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1"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Hasta Luego-until next time</a:t>
            </a:r>
          </a:p>
          <a:p>
            <a:pPr indent="114300" lvl="1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1"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Hasta Pronto-see you soon</a:t>
            </a:r>
          </a:p>
          <a:p>
            <a:pPr indent="114300" lvl="1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1"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Hasta mañana-see you tomorrow</a:t>
            </a:r>
          </a:p>
          <a:p>
            <a:pPr indent="114300" lvl="1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1"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Chao-so long, good bye </a:t>
            </a:r>
            <a:r>
              <a:rPr b="1" i="1"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colloquial in Spain &amp; some countries in Latin America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Partido de Pizarra</a:t>
            </a:r>
          </a:p>
        </p:txBody>
      </p:sp>
      <p:sp>
        <p:nvSpPr>
          <p:cNvPr id="238" name="Shape 238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114300" lvl="1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1"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groups</a:t>
            </a:r>
          </a:p>
          <a:p>
            <a:pPr lvl="2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</a:pPr>
            <a:r>
              <a:rPr b="1"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Each group will have 1 representative that will write the answer on the board. Winning group gets a prize Martes.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>
            <p:ph type="ctrTitle"/>
          </p:nvPr>
        </p:nvSpPr>
        <p:spPr>
          <a:xfrm>
            <a:off x="552450" y="1556125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¿Cual es tu dulce favorito?</a:t>
            </a:r>
          </a:p>
        </p:txBody>
      </p:sp>
      <p:sp>
        <p:nvSpPr>
          <p:cNvPr id="245" name="Shape 245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Me</a:t>
            </a:r>
            <a:r>
              <a:rPr lang="en-US" sz="3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gustan los dum dums!</a:t>
            </a:r>
          </a:p>
          <a:p>
            <a:pPr indent="-37465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Hay alguien aqui qué le gustan los dum dums?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-US" sz="3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Me gusta/gustan...</a:t>
            </a:r>
          </a:p>
          <a:p>
            <a:pPr indent="-4572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-US" sz="3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¿Te gusta/gustan...?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Rally Robin</a:t>
            </a:r>
          </a:p>
        </p:txBody>
      </p:sp>
      <p:sp>
        <p:nvSpPr>
          <p:cNvPr id="251" name="Shape 251"/>
          <p:cNvSpPr txBox="1"/>
          <p:nvPr>
            <p:ph idx="1" type="subTitle"/>
          </p:nvPr>
        </p:nvSpPr>
        <p:spPr>
          <a:xfrm>
            <a:off x="552450" y="1828800"/>
            <a:ext cx="9055099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 parejas cada* persona tiene 30 segundos para enumenar* todos los dulces qué le gustan.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Después de* 30 segundos la otra persona enumena todo los dulces qué le gustan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 hacemos 5 vez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Cada-each, enumenar-list,  después de-afterwards</a:t>
            </a: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Rally Robin Repaso</a:t>
            </a:r>
          </a:p>
        </p:txBody>
      </p:sp>
      <p:sp>
        <p:nvSpPr>
          <p:cNvPr id="257" name="Shape 257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 personas dan un repaso de Rally Robin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ctrTitle"/>
          </p:nvPr>
        </p:nvSpPr>
        <p:spPr>
          <a:xfrm>
            <a:off x="44450" y="355600"/>
            <a:ext cx="10071099" cy="1327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INGLÉS A ESPAÑOL</a:t>
            </a:r>
          </a:p>
        </p:txBody>
      </p:sp>
      <p:sp>
        <p:nvSpPr>
          <p:cNvPr id="97" name="Shape 97"/>
          <p:cNvSpPr txBox="1"/>
          <p:nvPr>
            <p:ph idx="1" type="subTitle"/>
          </p:nvPr>
        </p:nvSpPr>
        <p:spPr>
          <a:xfrm>
            <a:off x="552450" y="1828800"/>
            <a:ext cx="9055099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UNO DOS TRES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ESPAÑOL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UNO DOS TRES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ADIOS INGLÉS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REPASO ESPAÑOL A INGLÉS</a:t>
            </a:r>
          </a:p>
        </p:txBody>
      </p:sp>
      <p:sp>
        <p:nvSpPr>
          <p:cNvPr id="263" name="Shape 263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HOLA HOLA HOLA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INGLÉS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BELL WORK</a:t>
            </a:r>
          </a:p>
        </p:txBody>
      </p:sp>
      <p:sp>
        <p:nvSpPr>
          <p:cNvPr id="269" name="Shape 269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Number a paper 1-10</a:t>
            </a:r>
          </a:p>
          <a:p>
            <a:pPr indent="146050" lvl="1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Place Name, Date (8/16/2016), Class period in upper right hand corner.</a:t>
            </a: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0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BELL WORK</a:t>
            </a:r>
          </a:p>
        </p:txBody>
      </p:sp>
      <p:sp>
        <p:nvSpPr>
          <p:cNvPr id="275" name="Shape 275"/>
          <p:cNvSpPr txBox="1"/>
          <p:nvPr>
            <p:ph idx="1" type="subTitle"/>
          </p:nvPr>
        </p:nvSpPr>
        <p:spPr>
          <a:xfrm>
            <a:off x="552450" y="1150937"/>
            <a:ext cx="4398961" cy="5572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en-US" sz="18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Write the correct greeting: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1) Its 8 p.m, you meet friends for dinner. What do you say?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2) Its 9 a.m. How do you greet someone?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3) Its 4 p.m. How do you greet someone?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4) Its 11 a.m. How do you greet someone?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5) Its 10 p.m you are going to bed, what do you say?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5208587" y="1150937"/>
            <a:ext cx="4398961" cy="6418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en-US" sz="2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Fill in the blanks: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7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6) Hola, me______ Shakira. Mucho_________.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0" sz="27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7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7) ________Tardes. ¿Cómo te _______?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0" sz="27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7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8) Buenas ________ ( </a:t>
            </a:r>
            <a:r>
              <a:rPr b="0" i="1" lang="en-US" sz="27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good evening</a:t>
            </a:r>
            <a:r>
              <a:rPr b="0" i="0" lang="en-US" sz="27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). ____ llamo Simon Bolivar.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0" sz="27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7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9) Hola, Me llamo Carmen. __________(d</a:t>
            </a:r>
            <a:r>
              <a:rPr b="0" i="1" lang="en-US" sz="27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elighted)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7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10) Buenos ________( </a:t>
            </a:r>
            <a:r>
              <a:rPr b="0" i="1" lang="en-US" sz="27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good morning</a:t>
            </a:r>
            <a:r>
              <a:rPr b="0" i="0" lang="en-US" sz="27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), ¿ _______ te llamas?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ctrTitle"/>
          </p:nvPr>
        </p:nvSpPr>
        <p:spPr>
          <a:xfrm>
            <a:off x="44450" y="355600"/>
            <a:ext cx="100710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Vocabulario de la semana:</a:t>
            </a:r>
            <a:br>
              <a:rPr b="0" i="0" lang="en-US" sz="44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4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opia el vocabulario</a:t>
            </a:r>
          </a:p>
        </p:txBody>
      </p:sp>
      <p:sp>
        <p:nvSpPr>
          <p:cNvPr id="103" name="Shape 103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Buenos Dias*: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Buenas Tardes*: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Buenas Noches*: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Adiós: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Hasta Pronto: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Hasta Luego: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Hasta mañana: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Chao: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ctrTitle"/>
          </p:nvPr>
        </p:nvSpPr>
        <p:spPr>
          <a:xfrm>
            <a:off x="44450" y="355600"/>
            <a:ext cx="100710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Call &amp; Responses</a:t>
            </a:r>
          </a:p>
        </p:txBody>
      </p:sp>
      <p:sp>
        <p:nvSpPr>
          <p:cNvPr id="109" name="Shape 109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Sr. Rivera “¡Achú!”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(Sr. Rivera sneezes)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Clase “¡Salud!”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(Class “Health” makes praying hands sign)</a:t>
            </a:r>
          </a:p>
          <a:p>
            <a:pPr indent="114300" lvl="1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Sr. Rivera “¡Achú!”</a:t>
            </a:r>
          </a:p>
          <a:p>
            <a:pPr indent="114300" lvl="1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Clase “¡Dinero!</a:t>
            </a:r>
          </a:p>
          <a:p>
            <a:pPr lvl="2" rtl="0" algn="l">
              <a:lnSpc>
                <a:spcPct val="9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(Class “Money” rubs fingers together</a:t>
            </a:r>
          </a:p>
          <a:p>
            <a:pPr indent="114300" lvl="1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Sr. Rivera “¡Achú!”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Clase “¡Amor!”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(Class “Love” place hands over heart)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ctrTitle"/>
          </p:nvPr>
        </p:nvSpPr>
        <p:spPr>
          <a:xfrm>
            <a:off x="44450" y="355600"/>
            <a:ext cx="100710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Call &amp; Responses</a:t>
            </a:r>
          </a:p>
        </p:txBody>
      </p:sp>
      <p:sp>
        <p:nvSpPr>
          <p:cNvPr id="115" name="Shape 115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Sr. Rivera “Otra cosa!”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(Sr. Rivera “another thing”)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Clase “Mariposa”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(Class “Butterfly” makes butterfly shadow hands)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ctrTitle"/>
          </p:nvPr>
        </p:nvSpPr>
        <p:spPr>
          <a:xfrm>
            <a:off x="44450" y="355600"/>
            <a:ext cx="100710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Call &amp; Responses Repaso</a:t>
            </a:r>
          </a:p>
        </p:txBody>
      </p:sp>
      <p:sp>
        <p:nvSpPr>
          <p:cNvPr id="121" name="Shape 121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Eruditos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¿Qué tal?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Otra cosa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¡Achú!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ctrTitle"/>
          </p:nvPr>
        </p:nvSpPr>
        <p:spPr>
          <a:xfrm>
            <a:off x="806450" y="2016125"/>
            <a:ext cx="85471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60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Greetings for different times of day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ctrTitle"/>
          </p:nvPr>
        </p:nvSpPr>
        <p:spPr>
          <a:xfrm>
            <a:off x="552450" y="61468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¡Buenos días!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2636" y="1703386"/>
            <a:ext cx="6054724" cy="39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1484312" y="727075"/>
            <a:ext cx="80390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In the morning you say….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