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7620000" cx="101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762000" y="2366963"/>
            <a:ext cx="8635999" cy="1633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4318000"/>
            <a:ext cx="7112000" cy="19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03275" y="4895850"/>
            <a:ext cx="8635999" cy="1514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03275" y="3228975"/>
            <a:ext cx="8635999" cy="1666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x="5269705" y="2645569"/>
            <a:ext cx="6097588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875505" y="562768"/>
            <a:ext cx="6097588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2793206" y="169068"/>
            <a:ext cx="4573586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990725" y="5334000"/>
            <a:ext cx="6096000" cy="6302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1990725" y="681037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90725" y="5964237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8000" y="303212"/>
            <a:ext cx="3343274" cy="1290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971925" y="303212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08000" y="1593850"/>
            <a:ext cx="3343274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08000" y="1704975"/>
            <a:ext cx="4489449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08000" y="2416175"/>
            <a:ext cx="4489449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5160962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5160962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620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562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Relationship Id="rId4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Relationship Id="rId4" Type="http://schemas.openxmlformats.org/officeDocument/2006/relationships/image" Target="../media/image0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Relationship Id="rId4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image" Target="../media/image0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same paper from Wednesday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Draw a line across paper under Wednesday’s bell work</a:t>
            </a:r>
          </a:p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Name, Date (8/25/2016), Class period in upper right hand corner.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parejas de hombro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¿Hola, qué hora es?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Hola, son las 3:15.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¿Sr. qué hora es?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Es la 1:45. 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¿Sra.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hora es?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Son las 9:55.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parejas de cara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¿A qué hora es la clase de Español?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Es a la _________(insert time)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¿A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 hora es la clase de Matemáticas?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Es a la _________(insert time)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¿A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hora es la clase de Ciencias?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Es a la _________(insert time)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552400" y="141475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Las cuatro estaciones</a:t>
            </a:r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ster-de-las-estaciones.jp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" y="1309975"/>
            <a:ext cx="10160000" cy="631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¡Las cuatro estaciones!</a:t>
            </a:r>
          </a:p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9eiid.jpg"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59999" cy="76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663150" y="15241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parejas de cara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¿Qué estación tiene los meses Junio, Julio, y Agosto?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El invierno, La primavera, El verano, El otoño.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estación tiene los meses Diciembre, Enero, y Febrero?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2: El invierno, La primavera, El verano, El otoño.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2: ¿Cuáles son los meses del otoño? ¿De la primavera?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1: (answers)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¿Qué tiempo hace?</a:t>
            </a:r>
          </a:p>
        </p:txBody>
      </p:sp>
      <p:pic>
        <p:nvPicPr>
          <p:cNvPr descr="que tiempo hace.jpg" id="170" name="Shape 170"/>
          <p:cNvPicPr preferRelativeResize="0"/>
          <p:nvPr/>
        </p:nvPicPr>
        <p:blipFill rotWithShape="1">
          <a:blip r:embed="rId4">
            <a:alphaModFix/>
          </a:blip>
          <a:srcRect b="11590" l="0" r="5141" t="0"/>
          <a:stretch/>
        </p:blipFill>
        <p:spPr>
          <a:xfrm>
            <a:off x="261224" y="1708749"/>
            <a:ext cx="9637550" cy="4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645300" y="6095900"/>
            <a:ext cx="88695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600">
                <a:solidFill>
                  <a:srgbClr val="FFFF99"/>
                </a:solidFill>
              </a:rPr>
              <a:t>¿Qué tiempo hace hoy?</a:t>
            </a:r>
          </a:p>
          <a:p>
            <a:pPr lvl="0" rtl="0">
              <a:lnSpc>
                <a:spcPct val="95000"/>
              </a:lnSpc>
              <a:spcBef>
                <a:spcPts val="0"/>
              </a:spcBef>
              <a:buClr>
                <a:srgbClr val="FFFF9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FFFF99"/>
                </a:solidFill>
              </a:rPr>
              <a:t>¿Alquien me puede dibujar el tiempo hoy?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REPASO ESPAÑOL A INGLÉS</a:t>
            </a:r>
          </a:p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 HOLA 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44450" y="355600"/>
            <a:ext cx="10071099" cy="1327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the answer in Spanish in a complete sentence.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9:53a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7:49a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1:36p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2:10p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8:54p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Give the time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 las cinco y dos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 las nueve y tres siete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la una y cuatro cuatro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 las doce o (uno dos) y once o (uno uno)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Quiz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Your grades are in focus. I will pass back the quizzes Friday after everyone has taken it. It you have not taken your quiz yet. See </a:t>
            </a:r>
            <a:r>
              <a:rPr lang="en-US" sz="44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</a:t>
            </a:r>
            <a:r>
              <a:rPr lang="en-US" sz="44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after class to make arrangements.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806450" y="2016125"/>
            <a:ext cx="8547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La hora, el tiempo, y como somos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382587" y="4368800"/>
            <a:ext cx="95631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Telling Time, Explaining the weather, describing people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INGLÉS A ESPAÑOL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ADIOS INGLÉS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Llamados y Respuestas</a:t>
            </a:r>
          </a:p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dice “¡No me digas!”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says “Say it ain’t so!”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dice “¡Sí es verdad!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says “Yes it’s the truth” hand over heart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dice “♫ Los pollitos dicen ♫”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says (sings) “The little chickens (chicks) say”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dice “♫ Pío Pío Pío ♫”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sings “cheep cheep cheep” (flap arms)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 rtl="0">
              <a:lnSpc>
                <a:spcPct val="95000"/>
              </a:lnSpc>
              <a:spcBef>
                <a:spcPts val="0"/>
              </a:spcBef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</a:t>
            </a:r>
          </a:p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hora es?: What time is it?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¿A qué hora es?: When is...? At what time is...?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(el) mediodía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(la) medianoche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estación es?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tiempo hace?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invierno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primavera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verano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otoño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spanish-numbers (1).gif"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59999" cy="76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900425" y="66725"/>
            <a:ext cx="1267272" cy="435186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139" y="0"/>
            <a:ext cx="6491725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