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0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hyperlink" Target="http://srrivera.weebly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new piece of paper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 Name, Date (8/23/2016), Class period in upper right hand corner.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 your paper 1-10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the following with numerals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Seis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Dieciocho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Treinta y cinco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Veintidós</a:t>
            </a:r>
          </a:p>
          <a:p>
            <a:pPr indent="-425450" lvl="0" marL="457200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Cuarenta y siete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t/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4618675" y="4368575"/>
            <a:ext cx="49890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</a:rPr>
              <a:t>6. 	Cincuenta y cuatro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</a:rPr>
              <a:t>7.	Setenta y ocho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</a:rPr>
              <a:t>8.	Sesenta y tres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</a:rPr>
              <a:t>9.	Ciento y cinco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</a:rPr>
              <a:t>10. Noventa y nueve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Copia el Inglés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Adiós-usual goodbye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Luego-until next time/see you </a:t>
            </a:r>
            <a:r>
              <a:rPr lang="en-US" sz="3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ater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Pronto-see you soon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mañana-see you tomorrow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Chao-so long, good bye </a:t>
            </a:r>
            <a:r>
              <a:rPr b="1" i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colloquial in Spain &amp; some countries in Latin America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semana:</a:t>
            </a: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opia el vocabulario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552450" y="1828800"/>
            <a:ext cx="42831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gusta: I like....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¿Te gusta?: Do you like.....?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Martes: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Miércoles: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Jueves: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Viernes: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Sábado y Domingo: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952150" y="1828800"/>
            <a:ext cx="2134200" cy="43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Enero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Febrero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Marzo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Abril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Mayo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Junio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6803000" y="1812150"/>
            <a:ext cx="2717700" cy="43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Julio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Agosto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Septiembre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Octubre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Noviembre</a:t>
            </a:r>
          </a:p>
          <a:p>
            <a:pPr indent="-342900" lvl="1" marL="457200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3100">
                <a:solidFill>
                  <a:schemeClr val="lt1"/>
                </a:solidFill>
              </a:rPr>
              <a:t>Diciembre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Días de la Semana Canción</a:t>
            </a:r>
          </a:p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Lunes, Martes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Miércoles, Jueves, Viernes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Sábado, Domingo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(clap, clap) The days of the week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El Abecedario</a:t>
            </a:r>
          </a:p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27 letras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tiene 26.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Ñ es la differencia.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lang="en-US" sz="3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RAE</a:t>
            </a: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dice qué </a:t>
            </a:r>
            <a:r>
              <a:rPr i="1"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ch </a:t>
            </a: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i="1"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ll </a:t>
            </a: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son dígrafos* no letras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Un dígrafo(a digraph) is a combination of letters that represent a single sound.</a:t>
            </a:r>
          </a:p>
        </p:txBody>
      </p:sp>
      <p:pic>
        <p:nvPicPr>
          <p:cNvPr descr="rae.png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400" y="1217700"/>
            <a:ext cx="4719250" cy="21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spanish-numbers (1).gif"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</a:p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Please put away your notes. Have a pencil or a pen with blue or black ink ready to write with. 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¡Buena Suerte!	¡Good Luck!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806450" y="2016125"/>
            <a:ext cx="854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hora, el tiempo, y como somos</a:t>
            </a:r>
          </a:p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382587" y="4368800"/>
            <a:ext cx="9563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Telling Time, Explaining the weather, describing people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ctrTitle"/>
          </p:nvPr>
        </p:nvSpPr>
        <p:spPr>
          <a:xfrm>
            <a:off x="806450" y="2016125"/>
            <a:ext cx="854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hora, el tiempo, y como somos</a:t>
            </a:r>
          </a:p>
        </p:txBody>
      </p:sp>
      <p:sp>
        <p:nvSpPr>
          <p:cNvPr id="185" name="Shape 185"/>
          <p:cNvSpPr txBox="1"/>
          <p:nvPr>
            <p:ph idx="1" type="subTitle"/>
          </p:nvPr>
        </p:nvSpPr>
        <p:spPr>
          <a:xfrm>
            <a:off x="382587" y="4368800"/>
            <a:ext cx="9563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Telling Time, Explaining the weather, describing people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http://srrivera.weebly.com/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Esencial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382587" y="4368800"/>
            <a:ext cx="95631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Review &amp; Quiz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“Eruditos”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“Scholars”)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“Si Profesor”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looks at Sr. Rivera “yes teacher”)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“¿Qué Tal?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How’s it going?)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“General!”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salutes* “General”)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sneezes)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“¡Salud!”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“Health” makes praying hands sign)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“¡Dinero!</a:t>
            </a:r>
          </a:p>
          <a:p>
            <a:pPr lvl="2" rtl="0" algn="l">
              <a:lnSpc>
                <a:spcPct val="9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“Money” rubs fingers together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“¡Amor!”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“Love” place hands over heart)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“Otra cosa!”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“another thing”)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“Mariposa”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“Butterfly” makes butterfly shadow hands)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“¡Clase! ¿Se puede?”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“Class can you do it?”)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“¡Sí se puede!”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“Yes I can!” pumps fist)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Sr. Rivera “¡Hola Hola!”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“¡Coca Cola!”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drinks a coke)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552450" y="1828800"/>
            <a:ext cx="43989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te llamas?: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Dias: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5208587" y="1828800"/>
            <a:ext cx="4398899" cy="5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100">
                <a:solidFill>
                  <a:srgbClr val="FFFFFF"/>
                </a:solidFill>
              </a:rPr>
              <a:t>ello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My name is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Pleased to meet you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Delighted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Likewise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afternoon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evening/Good night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