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6100" cy="16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1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61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61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61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0" y="2645475"/>
            <a:ext cx="60975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50" y="562725"/>
            <a:ext cx="60975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0" y="168975"/>
            <a:ext cx="4573500" cy="86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200" cy="6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00" cy="52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5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500" cy="4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00" cy="4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61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7.jpg"/><Relationship Id="rId5" Type="http://schemas.openxmlformats.org/officeDocument/2006/relationships/image" Target="../media/image08.png"/><Relationship Id="rId6" Type="http://schemas.openxmlformats.org/officeDocument/2006/relationships/image" Target="../media/image05.jpg"/><Relationship Id="rId7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Name, Date (9/8/2016), Class period in upper right hand corner.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tiempo hace en Madrid? 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tiempo hace en Barcelona? 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tiempo hace en Valencia? 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tiempo hace en Málaga? 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¿Ha</a:t>
            </a: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calor en San Sebastián</a:t>
            </a: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¿Hace mal tiempo en Mérida o buen tiempo?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ain-weather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350" y="1362900"/>
            <a:ext cx="7341300" cy="48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Extra Credit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Hola Tallahassee and take a selfie at one of the booths.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a paragraph explaining why you chose that booth and what you learned. 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Due on September 12, 2016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Worth 5% points on your next quiz.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Extra Credit</a:t>
            </a:r>
          </a:p>
        </p:txBody>
      </p:sp>
      <p:pic>
        <p:nvPicPr>
          <p:cNvPr descr="image1 (1)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995" y="0"/>
            <a:ext cx="492200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806450" y="2016125"/>
            <a:ext cx="854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¿Cómo somos?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82587" y="4368800"/>
            <a:ext cx="9563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Describing people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620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¿Quién?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¿Quiénes?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¿De dónde?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¿De qué nacionalidad?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Viejo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Joven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5156200" y="2200275"/>
            <a:ext cx="4241700" cy="45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1" marL="45720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Guapa, bonita</a:t>
            </a:r>
          </a:p>
          <a:p>
            <a:pPr indent="-342900" lvl="1" marL="45720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Fea</a:t>
            </a:r>
          </a:p>
          <a:p>
            <a:pPr indent="-342900" lvl="1" marL="45720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Baja</a:t>
            </a:r>
          </a:p>
          <a:p>
            <a:pPr indent="-342900" lvl="1" marL="45720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Pelirrojo/a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Moreno/a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Rubio/a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Antipático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Simpático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Cómico, gracioso/a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spanish-numbers (1).gif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¿Cómos son?</a:t>
            </a:r>
          </a:p>
        </p:txBody>
      </p:sp>
      <p:pic>
        <p:nvPicPr>
          <p:cNvPr descr="rick and morty.jpg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8374" y="1408374"/>
            <a:ext cx="6211625" cy="621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venture-time-characters poster.PNG"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83859"/>
            <a:ext cx="10160000" cy="345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ongebob-squarepants-and-the-gang.jpg"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335106"/>
            <a:ext cx="9507549" cy="635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ir.jpg" id="136" name="Shape 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2422" y="1172125"/>
            <a:ext cx="7837583" cy="63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