
<file path=[Content_Types].xml><?xml version="1.0" encoding="utf-8"?>
<Types xmlns="http://schemas.openxmlformats.org/package/2006/content-types">
  <Default ContentType="image/jpeg" Extension="jpg"/>
  <Default ContentType="image/gif" Extension="gif"/>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Lst>
  <p:sldSz cy="7620000" cx="10160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0" name="Shape 80"/>
        <p:cNvGrpSpPr/>
        <p:nvPr/>
      </p:nvGrpSpPr>
      <p:grpSpPr>
        <a:xfrm>
          <a:off x="0" y="0"/>
          <a:ext cx="0" cy="0"/>
          <a:chOff x="0" y="0"/>
          <a:chExt cx="0" cy="0"/>
        </a:xfrm>
      </p:grpSpPr>
      <p:sp>
        <p:nvSpPr>
          <p:cNvPr id="81" name="Shape 81"/>
          <p:cNvSpPr txBox="1"/>
          <p:nvPr>
            <p:ph idx="1" type="body"/>
          </p:nvPr>
        </p:nvSpPr>
        <p:spPr>
          <a:xfrm>
            <a:off x="685800" y="4343400"/>
            <a:ext cx="5486400" cy="4114800"/>
          </a:xfrm>
          <a:prstGeom prst="rect">
            <a:avLst/>
          </a:prstGeom>
          <a:noFill/>
          <a:ln>
            <a:noFill/>
          </a:ln>
        </p:spPr>
        <p:txBody>
          <a:bodyPr anchorCtr="0" anchor="ctr" bIns="91425" lIns="91425" rIns="91425" tIns="91425">
            <a:noAutofit/>
          </a:bodyPr>
          <a:lstStyle/>
          <a:p>
            <a:pPr lvl="0" rtl="0">
              <a:spcBef>
                <a:spcPts val="0"/>
              </a:spcBef>
              <a:buNone/>
            </a:pPr>
            <a:r>
              <a:t/>
            </a:r>
            <a:endParaRPr/>
          </a:p>
        </p:txBody>
      </p:sp>
      <p:sp>
        <p:nvSpPr>
          <p:cNvPr id="82" name="Shape 82"/>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4" name="Shape 134"/>
        <p:cNvGrpSpPr/>
        <p:nvPr/>
      </p:nvGrpSpPr>
      <p:grpSpPr>
        <a:xfrm>
          <a:off x="0" y="0"/>
          <a:ext cx="0" cy="0"/>
          <a:chOff x="0" y="0"/>
          <a:chExt cx="0" cy="0"/>
        </a:xfrm>
      </p:grpSpPr>
      <p:sp>
        <p:nvSpPr>
          <p:cNvPr id="135" name="Shape 135"/>
          <p:cNvSpPr txBox="1"/>
          <p:nvPr>
            <p:ph idx="1" type="body"/>
          </p:nvPr>
        </p:nvSpPr>
        <p:spPr>
          <a:xfrm>
            <a:off x="685800" y="4343400"/>
            <a:ext cx="5486400" cy="4114800"/>
          </a:xfrm>
          <a:prstGeom prst="rect">
            <a:avLst/>
          </a:prstGeom>
          <a:noFill/>
          <a:ln>
            <a:noFill/>
          </a:ln>
        </p:spPr>
        <p:txBody>
          <a:bodyPr anchorCtr="0" anchor="ctr" bIns="91425" lIns="91425" rIns="91425" tIns="91425">
            <a:noAutofit/>
          </a:bodyPr>
          <a:lstStyle/>
          <a:p>
            <a:pPr lvl="0" rtl="0">
              <a:spcBef>
                <a:spcPts val="0"/>
              </a:spcBef>
              <a:buNone/>
            </a:pPr>
            <a:r>
              <a:t/>
            </a:r>
            <a:endParaRPr/>
          </a:p>
        </p:txBody>
      </p:sp>
      <p:sp>
        <p:nvSpPr>
          <p:cNvPr id="136" name="Shape 136"/>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0" name="Shape 140"/>
        <p:cNvGrpSpPr/>
        <p:nvPr/>
      </p:nvGrpSpPr>
      <p:grpSpPr>
        <a:xfrm>
          <a:off x="0" y="0"/>
          <a:ext cx="0" cy="0"/>
          <a:chOff x="0" y="0"/>
          <a:chExt cx="0" cy="0"/>
        </a:xfrm>
      </p:grpSpPr>
      <p:sp>
        <p:nvSpPr>
          <p:cNvPr id="141" name="Shape 141"/>
          <p:cNvSpPr txBox="1"/>
          <p:nvPr>
            <p:ph idx="1" type="body"/>
          </p:nvPr>
        </p:nvSpPr>
        <p:spPr>
          <a:xfrm>
            <a:off x="685800" y="4343400"/>
            <a:ext cx="5486400" cy="4114800"/>
          </a:xfrm>
          <a:prstGeom prst="rect">
            <a:avLst/>
          </a:prstGeom>
          <a:noFill/>
          <a:ln>
            <a:noFill/>
          </a:ln>
        </p:spPr>
        <p:txBody>
          <a:bodyPr anchorCtr="0" anchor="ctr" bIns="91425" lIns="91425" rIns="91425" tIns="91425">
            <a:noAutofit/>
          </a:bodyPr>
          <a:lstStyle/>
          <a:p>
            <a:pPr lvl="0" rtl="0">
              <a:spcBef>
                <a:spcPts val="0"/>
              </a:spcBef>
              <a:buNone/>
            </a:pPr>
            <a:r>
              <a:t/>
            </a:r>
            <a:endParaRPr/>
          </a:p>
        </p:txBody>
      </p:sp>
      <p:sp>
        <p:nvSpPr>
          <p:cNvPr id="142" name="Shape 142"/>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6" name="Shape 146"/>
        <p:cNvGrpSpPr/>
        <p:nvPr/>
      </p:nvGrpSpPr>
      <p:grpSpPr>
        <a:xfrm>
          <a:off x="0" y="0"/>
          <a:ext cx="0" cy="0"/>
          <a:chOff x="0" y="0"/>
          <a:chExt cx="0" cy="0"/>
        </a:xfrm>
      </p:grpSpPr>
      <p:sp>
        <p:nvSpPr>
          <p:cNvPr id="147" name="Shape 147"/>
          <p:cNvSpPr txBox="1"/>
          <p:nvPr>
            <p:ph idx="1" type="body"/>
          </p:nvPr>
        </p:nvSpPr>
        <p:spPr>
          <a:xfrm>
            <a:off x="685800" y="4343400"/>
            <a:ext cx="5486400" cy="4114800"/>
          </a:xfrm>
          <a:prstGeom prst="rect">
            <a:avLst/>
          </a:prstGeom>
          <a:noFill/>
          <a:ln>
            <a:noFill/>
          </a:ln>
        </p:spPr>
        <p:txBody>
          <a:bodyPr anchorCtr="0" anchor="ctr" bIns="91425" lIns="91425" rIns="91425" tIns="91425">
            <a:noAutofit/>
          </a:bodyPr>
          <a:lstStyle/>
          <a:p>
            <a:pPr lvl="0" rtl="0">
              <a:spcBef>
                <a:spcPts val="0"/>
              </a:spcBef>
              <a:buNone/>
            </a:pPr>
            <a:r>
              <a:t/>
            </a:r>
            <a:endParaRPr/>
          </a:p>
        </p:txBody>
      </p:sp>
      <p:sp>
        <p:nvSpPr>
          <p:cNvPr id="148" name="Shape 148"/>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2" name="Shape 152"/>
        <p:cNvGrpSpPr/>
        <p:nvPr/>
      </p:nvGrpSpPr>
      <p:grpSpPr>
        <a:xfrm>
          <a:off x="0" y="0"/>
          <a:ext cx="0" cy="0"/>
          <a:chOff x="0" y="0"/>
          <a:chExt cx="0" cy="0"/>
        </a:xfrm>
      </p:grpSpPr>
      <p:sp>
        <p:nvSpPr>
          <p:cNvPr id="153" name="Shape 153"/>
          <p:cNvSpPr txBox="1"/>
          <p:nvPr>
            <p:ph idx="1" type="body"/>
          </p:nvPr>
        </p:nvSpPr>
        <p:spPr>
          <a:xfrm>
            <a:off x="685800" y="4343400"/>
            <a:ext cx="5486400" cy="4114800"/>
          </a:xfrm>
          <a:prstGeom prst="rect">
            <a:avLst/>
          </a:prstGeom>
          <a:noFill/>
          <a:ln>
            <a:noFill/>
          </a:ln>
        </p:spPr>
        <p:txBody>
          <a:bodyPr anchorCtr="0" anchor="ctr" bIns="91425" lIns="91425" rIns="91425" tIns="91425">
            <a:noAutofit/>
          </a:bodyPr>
          <a:lstStyle/>
          <a:p>
            <a:pPr lvl="0" rtl="0">
              <a:spcBef>
                <a:spcPts val="0"/>
              </a:spcBef>
              <a:buNone/>
            </a:pPr>
            <a:r>
              <a:t/>
            </a:r>
            <a:endParaRPr/>
          </a:p>
        </p:txBody>
      </p:sp>
      <p:sp>
        <p:nvSpPr>
          <p:cNvPr id="154" name="Shape 154"/>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6" name="Shape 86"/>
        <p:cNvGrpSpPr/>
        <p:nvPr/>
      </p:nvGrpSpPr>
      <p:grpSpPr>
        <a:xfrm>
          <a:off x="0" y="0"/>
          <a:ext cx="0" cy="0"/>
          <a:chOff x="0" y="0"/>
          <a:chExt cx="0" cy="0"/>
        </a:xfrm>
      </p:grpSpPr>
      <p:sp>
        <p:nvSpPr>
          <p:cNvPr id="87" name="Shape 87"/>
          <p:cNvSpPr txBox="1"/>
          <p:nvPr>
            <p:ph idx="1" type="body"/>
          </p:nvPr>
        </p:nvSpPr>
        <p:spPr>
          <a:xfrm>
            <a:off x="685800" y="4343400"/>
            <a:ext cx="5486400" cy="4114800"/>
          </a:xfrm>
          <a:prstGeom prst="rect">
            <a:avLst/>
          </a:prstGeom>
          <a:noFill/>
          <a:ln>
            <a:noFill/>
          </a:ln>
        </p:spPr>
        <p:txBody>
          <a:bodyPr anchorCtr="0" anchor="ctr" bIns="91425" lIns="91425" rIns="91425" tIns="91425">
            <a:noAutofit/>
          </a:bodyPr>
          <a:lstStyle/>
          <a:p>
            <a:pPr lvl="0" rtl="0">
              <a:spcBef>
                <a:spcPts val="0"/>
              </a:spcBef>
              <a:buNone/>
            </a:pPr>
            <a:r>
              <a:t/>
            </a:r>
            <a:endParaRPr/>
          </a:p>
        </p:txBody>
      </p:sp>
      <p:sp>
        <p:nvSpPr>
          <p:cNvPr id="88" name="Shape 88"/>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2" name="Shape 92"/>
        <p:cNvGrpSpPr/>
        <p:nvPr/>
      </p:nvGrpSpPr>
      <p:grpSpPr>
        <a:xfrm>
          <a:off x="0" y="0"/>
          <a:ext cx="0" cy="0"/>
          <a:chOff x="0" y="0"/>
          <a:chExt cx="0" cy="0"/>
        </a:xfrm>
      </p:grpSpPr>
      <p:sp>
        <p:nvSpPr>
          <p:cNvPr id="93" name="Shape 93"/>
          <p:cNvSpPr txBox="1"/>
          <p:nvPr>
            <p:ph idx="1" type="body"/>
          </p:nvPr>
        </p:nvSpPr>
        <p:spPr>
          <a:xfrm>
            <a:off x="685800" y="4343400"/>
            <a:ext cx="5486400" cy="4114800"/>
          </a:xfrm>
          <a:prstGeom prst="rect">
            <a:avLst/>
          </a:prstGeom>
          <a:noFill/>
          <a:ln>
            <a:noFill/>
          </a:ln>
        </p:spPr>
        <p:txBody>
          <a:bodyPr anchorCtr="0" anchor="ctr" bIns="91425" lIns="91425" rIns="91425" tIns="91425">
            <a:noAutofit/>
          </a:bodyPr>
          <a:lstStyle/>
          <a:p>
            <a:pPr lvl="0" rtl="0">
              <a:spcBef>
                <a:spcPts val="0"/>
              </a:spcBef>
              <a:buNone/>
            </a:pPr>
            <a:r>
              <a:t/>
            </a:r>
            <a:endParaRPr/>
          </a:p>
        </p:txBody>
      </p:sp>
      <p:sp>
        <p:nvSpPr>
          <p:cNvPr id="94" name="Shape 94"/>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8" name="Shape 98"/>
        <p:cNvGrpSpPr/>
        <p:nvPr/>
      </p:nvGrpSpPr>
      <p:grpSpPr>
        <a:xfrm>
          <a:off x="0" y="0"/>
          <a:ext cx="0" cy="0"/>
          <a:chOff x="0" y="0"/>
          <a:chExt cx="0" cy="0"/>
        </a:xfrm>
      </p:grpSpPr>
      <p:sp>
        <p:nvSpPr>
          <p:cNvPr id="99" name="Shape 99"/>
          <p:cNvSpPr txBox="1"/>
          <p:nvPr>
            <p:ph idx="1" type="body"/>
          </p:nvPr>
        </p:nvSpPr>
        <p:spPr>
          <a:xfrm>
            <a:off x="685800" y="4343400"/>
            <a:ext cx="5486400" cy="4114800"/>
          </a:xfrm>
          <a:prstGeom prst="rect">
            <a:avLst/>
          </a:prstGeom>
          <a:noFill/>
          <a:ln>
            <a:noFill/>
          </a:ln>
        </p:spPr>
        <p:txBody>
          <a:bodyPr anchorCtr="0" anchor="ctr" bIns="91425" lIns="91425" rIns="91425" tIns="91425">
            <a:noAutofit/>
          </a:bodyPr>
          <a:lstStyle/>
          <a:p>
            <a:pPr lvl="0" rtl="0">
              <a:spcBef>
                <a:spcPts val="0"/>
              </a:spcBef>
              <a:buNone/>
            </a:pPr>
            <a:r>
              <a:t/>
            </a:r>
            <a:endParaRPr/>
          </a:p>
        </p:txBody>
      </p:sp>
      <p:sp>
        <p:nvSpPr>
          <p:cNvPr id="100" name="Shape 100"/>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4" name="Shape 104"/>
        <p:cNvGrpSpPr/>
        <p:nvPr/>
      </p:nvGrpSpPr>
      <p:grpSpPr>
        <a:xfrm>
          <a:off x="0" y="0"/>
          <a:ext cx="0" cy="0"/>
          <a:chOff x="0" y="0"/>
          <a:chExt cx="0" cy="0"/>
        </a:xfrm>
      </p:grpSpPr>
      <p:sp>
        <p:nvSpPr>
          <p:cNvPr id="105" name="Shape 105"/>
          <p:cNvSpPr txBox="1"/>
          <p:nvPr>
            <p:ph idx="1" type="body"/>
          </p:nvPr>
        </p:nvSpPr>
        <p:spPr>
          <a:xfrm>
            <a:off x="685800" y="4343400"/>
            <a:ext cx="5486400" cy="4114800"/>
          </a:xfrm>
          <a:prstGeom prst="rect">
            <a:avLst/>
          </a:prstGeom>
          <a:noFill/>
          <a:ln>
            <a:noFill/>
          </a:ln>
        </p:spPr>
        <p:txBody>
          <a:bodyPr anchorCtr="0" anchor="ctr" bIns="91425" lIns="91425" rIns="91425" tIns="91425">
            <a:noAutofit/>
          </a:bodyPr>
          <a:lstStyle/>
          <a:p>
            <a:pPr lvl="0" rtl="0">
              <a:spcBef>
                <a:spcPts val="0"/>
              </a:spcBef>
              <a:buNone/>
            </a:pPr>
            <a:r>
              <a:t/>
            </a:r>
            <a:endParaRPr/>
          </a:p>
        </p:txBody>
      </p:sp>
      <p:sp>
        <p:nvSpPr>
          <p:cNvPr id="106" name="Shape 106"/>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0" name="Shape 110"/>
        <p:cNvGrpSpPr/>
        <p:nvPr/>
      </p:nvGrpSpPr>
      <p:grpSpPr>
        <a:xfrm>
          <a:off x="0" y="0"/>
          <a:ext cx="0" cy="0"/>
          <a:chOff x="0" y="0"/>
          <a:chExt cx="0" cy="0"/>
        </a:xfrm>
      </p:grpSpPr>
      <p:sp>
        <p:nvSpPr>
          <p:cNvPr id="111" name="Shape 111"/>
          <p:cNvSpPr txBox="1"/>
          <p:nvPr>
            <p:ph idx="1" type="body"/>
          </p:nvPr>
        </p:nvSpPr>
        <p:spPr>
          <a:xfrm>
            <a:off x="685800" y="4343400"/>
            <a:ext cx="5486400" cy="4114800"/>
          </a:xfrm>
          <a:prstGeom prst="rect">
            <a:avLst/>
          </a:prstGeom>
          <a:noFill/>
          <a:ln>
            <a:noFill/>
          </a:ln>
        </p:spPr>
        <p:txBody>
          <a:bodyPr anchorCtr="0" anchor="ctr" bIns="91425" lIns="91425" rIns="91425" tIns="91425">
            <a:noAutofit/>
          </a:bodyPr>
          <a:lstStyle/>
          <a:p>
            <a:pPr lvl="0" rtl="0">
              <a:spcBef>
                <a:spcPts val="0"/>
              </a:spcBef>
              <a:buNone/>
            </a:pPr>
            <a:r>
              <a:t/>
            </a:r>
            <a:endParaRPr/>
          </a:p>
        </p:txBody>
      </p:sp>
      <p:sp>
        <p:nvSpPr>
          <p:cNvPr id="112" name="Shape 112"/>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6" name="Shape 116"/>
        <p:cNvGrpSpPr/>
        <p:nvPr/>
      </p:nvGrpSpPr>
      <p:grpSpPr>
        <a:xfrm>
          <a:off x="0" y="0"/>
          <a:ext cx="0" cy="0"/>
          <a:chOff x="0" y="0"/>
          <a:chExt cx="0" cy="0"/>
        </a:xfrm>
      </p:grpSpPr>
      <p:sp>
        <p:nvSpPr>
          <p:cNvPr id="117" name="Shape 117"/>
          <p:cNvSpPr txBox="1"/>
          <p:nvPr>
            <p:ph idx="1" type="body"/>
          </p:nvPr>
        </p:nvSpPr>
        <p:spPr>
          <a:xfrm>
            <a:off x="685800" y="4343400"/>
            <a:ext cx="5486400" cy="4114800"/>
          </a:xfrm>
          <a:prstGeom prst="rect">
            <a:avLst/>
          </a:prstGeom>
          <a:noFill/>
          <a:ln>
            <a:noFill/>
          </a:ln>
        </p:spPr>
        <p:txBody>
          <a:bodyPr anchorCtr="0" anchor="ctr" bIns="91425" lIns="91425" rIns="91425" tIns="91425">
            <a:noAutofit/>
          </a:bodyPr>
          <a:lstStyle/>
          <a:p>
            <a:pPr lvl="0" rtl="0">
              <a:spcBef>
                <a:spcPts val="0"/>
              </a:spcBef>
              <a:buNone/>
            </a:pPr>
            <a:r>
              <a:t/>
            </a:r>
            <a:endParaRPr/>
          </a:p>
        </p:txBody>
      </p:sp>
      <p:sp>
        <p:nvSpPr>
          <p:cNvPr id="118" name="Shape 118"/>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2" name="Shape 122"/>
        <p:cNvGrpSpPr/>
        <p:nvPr/>
      </p:nvGrpSpPr>
      <p:grpSpPr>
        <a:xfrm>
          <a:off x="0" y="0"/>
          <a:ext cx="0" cy="0"/>
          <a:chOff x="0" y="0"/>
          <a:chExt cx="0" cy="0"/>
        </a:xfrm>
      </p:grpSpPr>
      <p:sp>
        <p:nvSpPr>
          <p:cNvPr id="123" name="Shape 123"/>
          <p:cNvSpPr txBox="1"/>
          <p:nvPr>
            <p:ph idx="1" type="body"/>
          </p:nvPr>
        </p:nvSpPr>
        <p:spPr>
          <a:xfrm>
            <a:off x="685800" y="4343400"/>
            <a:ext cx="5486400" cy="4114800"/>
          </a:xfrm>
          <a:prstGeom prst="rect">
            <a:avLst/>
          </a:prstGeom>
          <a:noFill/>
          <a:ln>
            <a:noFill/>
          </a:ln>
        </p:spPr>
        <p:txBody>
          <a:bodyPr anchorCtr="0" anchor="ctr" bIns="91425" lIns="91425" rIns="91425" tIns="91425">
            <a:noAutofit/>
          </a:bodyPr>
          <a:lstStyle/>
          <a:p>
            <a:pPr lvl="0" rtl="0">
              <a:spcBef>
                <a:spcPts val="0"/>
              </a:spcBef>
              <a:buNone/>
            </a:pPr>
            <a:r>
              <a:t/>
            </a:r>
            <a:endParaRPr/>
          </a:p>
        </p:txBody>
      </p:sp>
      <p:sp>
        <p:nvSpPr>
          <p:cNvPr id="124" name="Shape 124"/>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7" name="Shape 127"/>
        <p:cNvGrpSpPr/>
        <p:nvPr/>
      </p:nvGrpSpPr>
      <p:grpSpPr>
        <a:xfrm>
          <a:off x="0" y="0"/>
          <a:ext cx="0" cy="0"/>
          <a:chOff x="0" y="0"/>
          <a:chExt cx="0" cy="0"/>
        </a:xfrm>
      </p:grpSpPr>
      <p:sp>
        <p:nvSpPr>
          <p:cNvPr id="128" name="Shape 128"/>
          <p:cNvSpPr txBox="1"/>
          <p:nvPr>
            <p:ph idx="1" type="body"/>
          </p:nvPr>
        </p:nvSpPr>
        <p:spPr>
          <a:xfrm>
            <a:off x="685800" y="4343400"/>
            <a:ext cx="5486400" cy="4114800"/>
          </a:xfrm>
          <a:prstGeom prst="rect">
            <a:avLst/>
          </a:prstGeom>
          <a:noFill/>
          <a:ln>
            <a:noFill/>
          </a:ln>
        </p:spPr>
        <p:txBody>
          <a:bodyPr anchorCtr="0" anchor="ctr" bIns="91425" lIns="91425" rIns="91425" tIns="91425">
            <a:noAutofit/>
          </a:bodyPr>
          <a:lstStyle/>
          <a:p>
            <a:pPr lvl="0" rtl="0">
              <a:spcBef>
                <a:spcPts val="0"/>
              </a:spcBef>
              <a:buNone/>
            </a:pPr>
            <a:r>
              <a:t/>
            </a:r>
            <a:endParaRPr/>
          </a:p>
        </p:txBody>
      </p:sp>
      <p:sp>
        <p:nvSpPr>
          <p:cNvPr id="129" name="Shape 129"/>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11" name="Shape 11"/>
        <p:cNvGrpSpPr/>
        <p:nvPr/>
      </p:nvGrpSpPr>
      <p:grpSpPr>
        <a:xfrm>
          <a:off x="0" y="0"/>
          <a:ext cx="0" cy="0"/>
          <a:chOff x="0" y="0"/>
          <a:chExt cx="0" cy="0"/>
        </a:xfrm>
      </p:grpSpPr>
      <p:sp>
        <p:nvSpPr>
          <p:cNvPr id="12" name="Shape 12"/>
          <p:cNvSpPr txBox="1"/>
          <p:nvPr>
            <p:ph type="ctrTitle"/>
          </p:nvPr>
        </p:nvSpPr>
        <p:spPr>
          <a:xfrm>
            <a:off x="762000" y="2366963"/>
            <a:ext cx="8636100" cy="1633500"/>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1pPr>
            <a:lvl2pPr indent="0" lvl="1"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2pPr>
            <a:lvl3pPr indent="0" lvl="2"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3pPr>
            <a:lvl4pPr indent="0" lvl="3"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4pPr>
            <a:lvl5pPr indent="0" lvl="4"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5pPr>
            <a:lvl6pPr indent="0" lvl="5" marL="4572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6pPr>
            <a:lvl7pPr indent="0" lvl="6" marL="9144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7pPr>
            <a:lvl8pPr indent="0" lvl="7" marL="13716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8pPr>
            <a:lvl9pPr indent="0" lvl="8" marL="18288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9pPr>
          </a:lstStyle>
          <a:p/>
        </p:txBody>
      </p:sp>
      <p:sp>
        <p:nvSpPr>
          <p:cNvPr id="13" name="Shape 13"/>
          <p:cNvSpPr txBox="1"/>
          <p:nvPr>
            <p:ph idx="1" type="subTitle"/>
          </p:nvPr>
        </p:nvSpPr>
        <p:spPr>
          <a:xfrm>
            <a:off x="1524000" y="4318000"/>
            <a:ext cx="7112100" cy="1947900"/>
          </a:xfrm>
          <a:prstGeom prst="rect">
            <a:avLst/>
          </a:prstGeom>
          <a:noFill/>
          <a:ln>
            <a:noFill/>
          </a:ln>
        </p:spPr>
        <p:txBody>
          <a:bodyPr anchorCtr="0" anchor="t" bIns="91425" lIns="91425" rIns="91425" tIns="91425"/>
          <a:lstStyle>
            <a:lvl1pPr indent="0" lvl="0" marL="0" marR="0" rtl="0" algn="ctr">
              <a:spcBef>
                <a:spcPts val="640"/>
              </a:spcBef>
              <a:spcAft>
                <a:spcPts val="0"/>
              </a:spcAft>
              <a:buClr>
                <a:schemeClr val="dk1"/>
              </a:buClr>
              <a:buFont typeface="Times New Roman"/>
              <a:buNone/>
              <a:defRPr b="0" i="0" sz="3200" u="none" cap="none" strike="noStrike">
                <a:solidFill>
                  <a:schemeClr val="dk1"/>
                </a:solidFill>
                <a:latin typeface="Times New Roman"/>
                <a:ea typeface="Times New Roman"/>
                <a:cs typeface="Times New Roman"/>
                <a:sym typeface="Times New Roman"/>
              </a:defRPr>
            </a:lvl1pPr>
            <a:lvl2pPr indent="0" lvl="1" marL="457200" marR="0" rtl="0" algn="ctr">
              <a:spcBef>
                <a:spcPts val="560"/>
              </a:spcBef>
              <a:spcAft>
                <a:spcPts val="0"/>
              </a:spcAft>
              <a:buClr>
                <a:schemeClr val="dk1"/>
              </a:buClr>
              <a:buFont typeface="Times New Roman"/>
              <a:buNone/>
              <a:defRPr b="0" i="0" sz="2800" u="none" cap="none" strike="noStrike">
                <a:solidFill>
                  <a:schemeClr val="dk1"/>
                </a:solidFill>
                <a:latin typeface="Times New Roman"/>
                <a:ea typeface="Times New Roman"/>
                <a:cs typeface="Times New Roman"/>
                <a:sym typeface="Times New Roman"/>
              </a:defRPr>
            </a:lvl2pPr>
            <a:lvl3pPr indent="0" lvl="2" marL="914400" marR="0" rtl="0" algn="ctr">
              <a:spcBef>
                <a:spcPts val="480"/>
              </a:spcBef>
              <a:spcAft>
                <a:spcPts val="0"/>
              </a:spcAft>
              <a:buClr>
                <a:schemeClr val="dk1"/>
              </a:buClr>
              <a:buFont typeface="Times New Roman"/>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ctr">
              <a:spcBef>
                <a:spcPts val="400"/>
              </a:spcBef>
              <a:spcAft>
                <a:spcPts val="0"/>
              </a:spcAft>
              <a:buClr>
                <a:schemeClr val="dk1"/>
              </a:buClr>
              <a:buFont typeface="Times New Roman"/>
              <a:buNone/>
              <a:defRPr b="0" i="0" sz="2000" u="none" cap="none" strike="noStrike">
                <a:solidFill>
                  <a:schemeClr val="dk1"/>
                </a:solidFill>
                <a:latin typeface="Times New Roman"/>
                <a:ea typeface="Times New Roman"/>
                <a:cs typeface="Times New Roman"/>
                <a:sym typeface="Times New Roman"/>
              </a:defRPr>
            </a:lvl4pPr>
            <a:lvl5pPr indent="0" lvl="4" marL="1828800" marR="0" rtl="0" algn="ctr">
              <a:spcBef>
                <a:spcPts val="400"/>
              </a:spcBef>
              <a:spcAft>
                <a:spcPts val="0"/>
              </a:spcAft>
              <a:buClr>
                <a:schemeClr val="dk1"/>
              </a:buClr>
              <a:buFont typeface="Times New Roman"/>
              <a:buNone/>
              <a:defRPr b="0" i="0" sz="2000" u="none" cap="none" strike="noStrike">
                <a:solidFill>
                  <a:schemeClr val="dk1"/>
                </a:solidFill>
                <a:latin typeface="Times New Roman"/>
                <a:ea typeface="Times New Roman"/>
                <a:cs typeface="Times New Roman"/>
                <a:sym typeface="Times New Roman"/>
              </a:defRPr>
            </a:lvl5pPr>
            <a:lvl6pPr indent="0" lvl="5" marL="2286000" marR="0" rtl="0" algn="ctr">
              <a:spcBef>
                <a:spcPts val="400"/>
              </a:spcBef>
              <a:spcAft>
                <a:spcPts val="0"/>
              </a:spcAft>
              <a:buClr>
                <a:schemeClr val="dk1"/>
              </a:buClr>
              <a:buFont typeface="Times New Roman"/>
              <a:buNone/>
              <a:defRPr b="0" i="0" sz="2000" u="none" cap="none" strike="noStrike">
                <a:solidFill>
                  <a:schemeClr val="dk1"/>
                </a:solidFill>
                <a:latin typeface="Times New Roman"/>
                <a:ea typeface="Times New Roman"/>
                <a:cs typeface="Times New Roman"/>
                <a:sym typeface="Times New Roman"/>
              </a:defRPr>
            </a:lvl6pPr>
            <a:lvl7pPr indent="0" lvl="6" marL="2743200" marR="0" rtl="0" algn="ctr">
              <a:spcBef>
                <a:spcPts val="400"/>
              </a:spcBef>
              <a:spcAft>
                <a:spcPts val="0"/>
              </a:spcAft>
              <a:buClr>
                <a:schemeClr val="dk1"/>
              </a:buClr>
              <a:buFont typeface="Times New Roman"/>
              <a:buNone/>
              <a:defRPr b="0" i="0" sz="2000" u="none" cap="none" strike="noStrike">
                <a:solidFill>
                  <a:schemeClr val="dk1"/>
                </a:solidFill>
                <a:latin typeface="Times New Roman"/>
                <a:ea typeface="Times New Roman"/>
                <a:cs typeface="Times New Roman"/>
                <a:sym typeface="Times New Roman"/>
              </a:defRPr>
            </a:lvl7pPr>
            <a:lvl8pPr indent="0" lvl="7" marL="3200400" marR="0" rtl="0" algn="ctr">
              <a:spcBef>
                <a:spcPts val="400"/>
              </a:spcBef>
              <a:spcAft>
                <a:spcPts val="0"/>
              </a:spcAft>
              <a:buClr>
                <a:schemeClr val="dk1"/>
              </a:buClr>
              <a:buFont typeface="Times New Roman"/>
              <a:buNone/>
              <a:defRPr b="0" i="0" sz="2000" u="none" cap="none" strike="noStrike">
                <a:solidFill>
                  <a:schemeClr val="dk1"/>
                </a:solidFill>
                <a:latin typeface="Times New Roman"/>
                <a:ea typeface="Times New Roman"/>
                <a:cs typeface="Times New Roman"/>
                <a:sym typeface="Times New Roman"/>
              </a:defRPr>
            </a:lvl8pPr>
            <a:lvl9pPr indent="0" lvl="8" marL="3657600" marR="0" rtl="0" algn="ctr">
              <a:spcBef>
                <a:spcPts val="400"/>
              </a:spcBef>
              <a:spcAft>
                <a:spcPts val="0"/>
              </a:spcAft>
              <a:buClr>
                <a:schemeClr val="dk1"/>
              </a:buClr>
              <a:buFont typeface="Times New Roman"/>
              <a:buNone/>
              <a:defRPr b="0" i="0" sz="2000" u="none" cap="none" strike="noStrike">
                <a:solidFill>
                  <a:schemeClr val="dk1"/>
                </a:solidFill>
                <a:latin typeface="Times New Roman"/>
                <a:ea typeface="Times New Roman"/>
                <a:cs typeface="Times New Roman"/>
                <a:sym typeface="Times New Roman"/>
              </a:defRPr>
            </a:lvl9pPr>
          </a:lstStyle>
          <a:p/>
        </p:txBody>
      </p:sp>
      <p:sp>
        <p:nvSpPr>
          <p:cNvPr id="14" name="Shape 14"/>
          <p:cNvSpPr txBox="1"/>
          <p:nvPr>
            <p:ph idx="10" type="dt"/>
          </p:nvPr>
        </p:nvSpPr>
        <p:spPr>
          <a:xfrm>
            <a:off x="762000" y="6942136"/>
            <a:ext cx="2117700" cy="5097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15" name="Shape 15"/>
          <p:cNvSpPr txBox="1"/>
          <p:nvPr>
            <p:ph idx="11" type="ftr"/>
          </p:nvPr>
        </p:nvSpPr>
        <p:spPr>
          <a:xfrm>
            <a:off x="3470275" y="6942136"/>
            <a:ext cx="3219600" cy="5097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16" name="Shape 16"/>
          <p:cNvSpPr txBox="1"/>
          <p:nvPr>
            <p:ph idx="12" type="sldNum"/>
          </p:nvPr>
        </p:nvSpPr>
        <p:spPr>
          <a:xfrm>
            <a:off x="7280275" y="6942136"/>
            <a:ext cx="2119200" cy="5097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dk1"/>
              </a:buClr>
              <a:buSzPct val="25000"/>
              <a:buFont typeface="Times New Roman"/>
              <a:buNone/>
            </a:pPr>
            <a:fld id="{00000000-1234-1234-1234-123412341234}" type="slidenum">
              <a:rPr b="0" i="0" lang="en-US" sz="1400" u="none" cap="none" strike="noStrike">
                <a:solidFill>
                  <a:schemeClr val="dk1"/>
                </a:solidFill>
                <a:latin typeface="Times New Roman"/>
                <a:ea typeface="Times New Roman"/>
                <a:cs typeface="Times New Roman"/>
                <a:sym typeface="Times New Roman"/>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68" name="Shape 68"/>
        <p:cNvGrpSpPr/>
        <p:nvPr/>
      </p:nvGrpSpPr>
      <p:grpSpPr>
        <a:xfrm>
          <a:off x="0" y="0"/>
          <a:ext cx="0" cy="0"/>
          <a:chOff x="0" y="0"/>
          <a:chExt cx="0" cy="0"/>
        </a:xfrm>
      </p:grpSpPr>
      <p:sp>
        <p:nvSpPr>
          <p:cNvPr id="69" name="Shape 69"/>
          <p:cNvSpPr txBox="1"/>
          <p:nvPr>
            <p:ph type="title"/>
          </p:nvPr>
        </p:nvSpPr>
        <p:spPr>
          <a:xfrm>
            <a:off x="803275" y="4895850"/>
            <a:ext cx="8636100" cy="1514400"/>
          </a:xfrm>
          <a:prstGeom prst="rect">
            <a:avLst/>
          </a:prstGeom>
          <a:noFill/>
          <a:ln>
            <a:noFill/>
          </a:ln>
        </p:spPr>
        <p:txBody>
          <a:bodyPr anchorCtr="0" anchor="t" bIns="91425" lIns="91425" rIns="91425" tIns="91425"/>
          <a:lstStyle>
            <a:lvl1pPr indent="0" lvl="0" marL="0" marR="0" rtl="0" algn="l">
              <a:spcBef>
                <a:spcPts val="0"/>
              </a:spcBef>
              <a:spcAft>
                <a:spcPts val="0"/>
              </a:spcAft>
              <a:buNone/>
              <a:defRPr b="1" i="0" sz="4000" u="none" cap="none" strike="noStrike">
                <a:solidFill>
                  <a:schemeClr val="dk2"/>
                </a:solidFill>
                <a:latin typeface="Times New Roman"/>
                <a:ea typeface="Times New Roman"/>
                <a:cs typeface="Times New Roman"/>
                <a:sym typeface="Times New Roman"/>
              </a:defRPr>
            </a:lvl1pPr>
            <a:lvl2pPr indent="0" lvl="1"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2pPr>
            <a:lvl3pPr indent="0" lvl="2"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3pPr>
            <a:lvl4pPr indent="0" lvl="3"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4pPr>
            <a:lvl5pPr indent="0" lvl="4"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5pPr>
            <a:lvl6pPr indent="0" lvl="5" marL="4572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6pPr>
            <a:lvl7pPr indent="0" lvl="6" marL="9144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7pPr>
            <a:lvl8pPr indent="0" lvl="7" marL="13716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8pPr>
            <a:lvl9pPr indent="0" lvl="8" marL="18288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9pPr>
          </a:lstStyle>
          <a:p/>
        </p:txBody>
      </p:sp>
      <p:sp>
        <p:nvSpPr>
          <p:cNvPr id="70" name="Shape 70"/>
          <p:cNvSpPr txBox="1"/>
          <p:nvPr>
            <p:ph idx="1" type="body"/>
          </p:nvPr>
        </p:nvSpPr>
        <p:spPr>
          <a:xfrm>
            <a:off x="803275" y="3228975"/>
            <a:ext cx="8636100" cy="1666800"/>
          </a:xfrm>
          <a:prstGeom prst="rect">
            <a:avLst/>
          </a:prstGeom>
          <a:noFill/>
          <a:ln>
            <a:noFill/>
          </a:ln>
        </p:spPr>
        <p:txBody>
          <a:bodyPr anchorCtr="0" anchor="b" bIns="91425" lIns="91425" rIns="91425" tIns="91425"/>
          <a:lstStyle>
            <a:lvl1pPr indent="0" lvl="0" marL="0" marR="0" rtl="0" algn="l">
              <a:spcBef>
                <a:spcPts val="400"/>
              </a:spcBef>
              <a:spcAft>
                <a:spcPts val="0"/>
              </a:spcAft>
              <a:buClr>
                <a:schemeClr val="dk1"/>
              </a:buClr>
              <a:buFont typeface="Times New Roman"/>
              <a:buNone/>
              <a:defRPr b="0" i="0" sz="2000" u="none" cap="none" strike="noStrike">
                <a:solidFill>
                  <a:schemeClr val="dk1"/>
                </a:solidFill>
                <a:latin typeface="Times New Roman"/>
                <a:ea typeface="Times New Roman"/>
                <a:cs typeface="Times New Roman"/>
                <a:sym typeface="Times New Roman"/>
              </a:defRPr>
            </a:lvl1pPr>
            <a:lvl2pPr indent="0" lvl="1" marL="457200" marR="0" rtl="0" algn="l">
              <a:spcBef>
                <a:spcPts val="360"/>
              </a:spcBef>
              <a:spcAft>
                <a:spcPts val="0"/>
              </a:spcAft>
              <a:buClr>
                <a:schemeClr val="dk1"/>
              </a:buClr>
              <a:buFont typeface="Times New Roman"/>
              <a:buNone/>
              <a:defRPr b="0" i="0" sz="1800" u="none" cap="none" strike="noStrike">
                <a:solidFill>
                  <a:schemeClr val="dk1"/>
                </a:solidFill>
                <a:latin typeface="Times New Roman"/>
                <a:ea typeface="Times New Roman"/>
                <a:cs typeface="Times New Roman"/>
                <a:sym typeface="Times New Roman"/>
              </a:defRPr>
            </a:lvl2pPr>
            <a:lvl3pPr indent="0" lvl="2" marL="914400" marR="0" rtl="0" algn="l">
              <a:spcBef>
                <a:spcPts val="320"/>
              </a:spcBef>
              <a:spcAft>
                <a:spcPts val="0"/>
              </a:spcAft>
              <a:buClr>
                <a:schemeClr val="dk1"/>
              </a:buClr>
              <a:buFont typeface="Times New Roman"/>
              <a:buNone/>
              <a:defRPr b="0" i="0" sz="1600" u="none" cap="none" strike="noStrike">
                <a:solidFill>
                  <a:schemeClr val="dk1"/>
                </a:solidFill>
                <a:latin typeface="Times New Roman"/>
                <a:ea typeface="Times New Roman"/>
                <a:cs typeface="Times New Roman"/>
                <a:sym typeface="Times New Roman"/>
              </a:defRPr>
            </a:lvl3pPr>
            <a:lvl4pPr indent="0" lvl="3" marL="1371600" marR="0" rtl="0" algn="l">
              <a:spcBef>
                <a:spcPts val="280"/>
              </a:spcBef>
              <a:spcAft>
                <a:spcPts val="0"/>
              </a:spcAft>
              <a:buClr>
                <a:schemeClr val="dk1"/>
              </a:buClr>
              <a:buFont typeface="Times New Roman"/>
              <a:buNone/>
              <a:defRPr b="0" i="0" sz="1400" u="none" cap="none" strike="noStrike">
                <a:solidFill>
                  <a:schemeClr val="dk1"/>
                </a:solidFill>
                <a:latin typeface="Times New Roman"/>
                <a:ea typeface="Times New Roman"/>
                <a:cs typeface="Times New Roman"/>
                <a:sym typeface="Times New Roman"/>
              </a:defRPr>
            </a:lvl4pPr>
            <a:lvl5pPr indent="0" lvl="4" marL="1828800" marR="0" rtl="0" algn="l">
              <a:spcBef>
                <a:spcPts val="280"/>
              </a:spcBef>
              <a:spcAft>
                <a:spcPts val="0"/>
              </a:spcAft>
              <a:buClr>
                <a:schemeClr val="dk1"/>
              </a:buClr>
              <a:buFont typeface="Times New Roman"/>
              <a:buNone/>
              <a:defRPr b="0" i="0" sz="1400" u="none" cap="none" strike="noStrike">
                <a:solidFill>
                  <a:schemeClr val="dk1"/>
                </a:solidFill>
                <a:latin typeface="Times New Roman"/>
                <a:ea typeface="Times New Roman"/>
                <a:cs typeface="Times New Roman"/>
                <a:sym typeface="Times New Roman"/>
              </a:defRPr>
            </a:lvl5pPr>
            <a:lvl6pPr indent="0" lvl="5" marL="2286000" marR="0" rtl="0" algn="l">
              <a:spcBef>
                <a:spcPts val="280"/>
              </a:spcBef>
              <a:spcAft>
                <a:spcPts val="0"/>
              </a:spcAft>
              <a:buClr>
                <a:schemeClr val="dk1"/>
              </a:buClr>
              <a:buFont typeface="Times New Roman"/>
              <a:buNone/>
              <a:defRPr b="0" i="0" sz="1400" u="none" cap="none" strike="noStrike">
                <a:solidFill>
                  <a:schemeClr val="dk1"/>
                </a:solidFill>
                <a:latin typeface="Times New Roman"/>
                <a:ea typeface="Times New Roman"/>
                <a:cs typeface="Times New Roman"/>
                <a:sym typeface="Times New Roman"/>
              </a:defRPr>
            </a:lvl6pPr>
            <a:lvl7pPr indent="0" lvl="6" marL="2743200" marR="0" rtl="0" algn="l">
              <a:spcBef>
                <a:spcPts val="280"/>
              </a:spcBef>
              <a:spcAft>
                <a:spcPts val="0"/>
              </a:spcAft>
              <a:buClr>
                <a:schemeClr val="dk1"/>
              </a:buClr>
              <a:buFont typeface="Times New Roman"/>
              <a:buNone/>
              <a:defRPr b="0" i="0" sz="1400" u="none" cap="none" strike="noStrike">
                <a:solidFill>
                  <a:schemeClr val="dk1"/>
                </a:solidFill>
                <a:latin typeface="Times New Roman"/>
                <a:ea typeface="Times New Roman"/>
                <a:cs typeface="Times New Roman"/>
                <a:sym typeface="Times New Roman"/>
              </a:defRPr>
            </a:lvl7pPr>
            <a:lvl8pPr indent="0" lvl="7" marL="3200400" marR="0" rtl="0" algn="l">
              <a:spcBef>
                <a:spcPts val="280"/>
              </a:spcBef>
              <a:spcAft>
                <a:spcPts val="0"/>
              </a:spcAft>
              <a:buClr>
                <a:schemeClr val="dk1"/>
              </a:buClr>
              <a:buFont typeface="Times New Roman"/>
              <a:buNone/>
              <a:defRPr b="0" i="0" sz="1400" u="none" cap="none" strike="noStrike">
                <a:solidFill>
                  <a:schemeClr val="dk1"/>
                </a:solidFill>
                <a:latin typeface="Times New Roman"/>
                <a:ea typeface="Times New Roman"/>
                <a:cs typeface="Times New Roman"/>
                <a:sym typeface="Times New Roman"/>
              </a:defRPr>
            </a:lvl8pPr>
            <a:lvl9pPr indent="0" lvl="8" marL="3657600" marR="0" rtl="0" algn="l">
              <a:spcBef>
                <a:spcPts val="280"/>
              </a:spcBef>
              <a:spcAft>
                <a:spcPts val="0"/>
              </a:spcAft>
              <a:buClr>
                <a:schemeClr val="dk1"/>
              </a:buClr>
              <a:buFont typeface="Times New Roman"/>
              <a:buNone/>
              <a:defRPr b="0" i="0" sz="1400" u="none" cap="none" strike="noStrike">
                <a:solidFill>
                  <a:schemeClr val="dk1"/>
                </a:solidFill>
                <a:latin typeface="Times New Roman"/>
                <a:ea typeface="Times New Roman"/>
                <a:cs typeface="Times New Roman"/>
                <a:sym typeface="Times New Roman"/>
              </a:defRPr>
            </a:lvl9pPr>
          </a:lstStyle>
          <a:p/>
        </p:txBody>
      </p:sp>
      <p:sp>
        <p:nvSpPr>
          <p:cNvPr id="71" name="Shape 71"/>
          <p:cNvSpPr txBox="1"/>
          <p:nvPr>
            <p:ph idx="10" type="dt"/>
          </p:nvPr>
        </p:nvSpPr>
        <p:spPr>
          <a:xfrm>
            <a:off x="762000" y="6942136"/>
            <a:ext cx="2117700" cy="5097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72" name="Shape 72"/>
          <p:cNvSpPr txBox="1"/>
          <p:nvPr>
            <p:ph idx="11" type="ftr"/>
          </p:nvPr>
        </p:nvSpPr>
        <p:spPr>
          <a:xfrm>
            <a:off x="3470275" y="6942136"/>
            <a:ext cx="3219600" cy="5097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73" name="Shape 73"/>
          <p:cNvSpPr txBox="1"/>
          <p:nvPr>
            <p:ph idx="12" type="sldNum"/>
          </p:nvPr>
        </p:nvSpPr>
        <p:spPr>
          <a:xfrm>
            <a:off x="7280275" y="6942136"/>
            <a:ext cx="2119200" cy="5097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dk1"/>
              </a:buClr>
              <a:buSzPct val="25000"/>
              <a:buFont typeface="Times New Roman"/>
              <a:buNone/>
            </a:pPr>
            <a:fld id="{00000000-1234-1234-1234-123412341234}" type="slidenum">
              <a:rPr b="0" i="0" lang="en-US" sz="1400" u="none">
                <a:solidFill>
                  <a:schemeClr val="dk1"/>
                </a:solidFill>
                <a:latin typeface="Times New Roman"/>
                <a:ea typeface="Times New Roman"/>
                <a:cs typeface="Times New Roman"/>
                <a:sym typeface="Times New Roman"/>
              </a:rP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74" name="Shape 74"/>
        <p:cNvGrpSpPr/>
        <p:nvPr/>
      </p:nvGrpSpPr>
      <p:grpSpPr>
        <a:xfrm>
          <a:off x="0" y="0"/>
          <a:ext cx="0" cy="0"/>
          <a:chOff x="0" y="0"/>
          <a:chExt cx="0" cy="0"/>
        </a:xfrm>
      </p:grpSpPr>
      <p:sp>
        <p:nvSpPr>
          <p:cNvPr id="75" name="Shape 75"/>
          <p:cNvSpPr txBox="1"/>
          <p:nvPr>
            <p:ph type="title"/>
          </p:nvPr>
        </p:nvSpPr>
        <p:spPr>
          <a:xfrm>
            <a:off x="762000" y="676275"/>
            <a:ext cx="8636100" cy="1271700"/>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1pPr>
            <a:lvl2pPr indent="0" lvl="1"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2pPr>
            <a:lvl3pPr indent="0" lvl="2"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3pPr>
            <a:lvl4pPr indent="0" lvl="3"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4pPr>
            <a:lvl5pPr indent="0" lvl="4"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5pPr>
            <a:lvl6pPr indent="0" lvl="5" marL="4572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6pPr>
            <a:lvl7pPr indent="0" lvl="6" marL="9144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7pPr>
            <a:lvl8pPr indent="0" lvl="7" marL="13716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8pPr>
            <a:lvl9pPr indent="0" lvl="8" marL="18288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9pPr>
          </a:lstStyle>
          <a:p/>
        </p:txBody>
      </p:sp>
      <p:sp>
        <p:nvSpPr>
          <p:cNvPr id="76" name="Shape 76"/>
          <p:cNvSpPr txBox="1"/>
          <p:nvPr>
            <p:ph idx="1" type="body"/>
          </p:nvPr>
        </p:nvSpPr>
        <p:spPr>
          <a:xfrm>
            <a:off x="762000" y="2200275"/>
            <a:ext cx="8636100" cy="4573500"/>
          </a:xfrm>
          <a:prstGeom prst="rect">
            <a:avLst/>
          </a:prstGeom>
          <a:noFill/>
          <a:ln>
            <a:noFill/>
          </a:ln>
        </p:spPr>
        <p:txBody>
          <a:bodyPr anchorCtr="0" anchor="t" bIns="91425" lIns="91425" rIns="91425" tIns="91425"/>
          <a:lstStyle>
            <a:lvl1pPr indent="-139700" lvl="0" marL="342900" marR="0" rtl="0" algn="l">
              <a:spcBef>
                <a:spcPts val="640"/>
              </a:spcBef>
              <a:spcAft>
                <a:spcPts val="0"/>
              </a:spcAft>
              <a:buClr>
                <a:schemeClr val="dk1"/>
              </a:buClr>
              <a:buSzPct val="100000"/>
              <a:buFont typeface="Times New Roman"/>
              <a:buChar char="•"/>
              <a:defRPr b="0" i="0" sz="3200" u="none" cap="none" strike="noStrike">
                <a:solidFill>
                  <a:schemeClr val="dk1"/>
                </a:solidFill>
                <a:latin typeface="Times New Roman"/>
                <a:ea typeface="Times New Roman"/>
                <a:cs typeface="Times New Roman"/>
                <a:sym typeface="Times New Roman"/>
              </a:defRPr>
            </a:lvl1pPr>
            <a:lvl2pPr indent="-107950" lvl="1" marL="742950" marR="0" rtl="0" algn="l">
              <a:spcBef>
                <a:spcPts val="560"/>
              </a:spcBef>
              <a:spcAft>
                <a:spcPts val="0"/>
              </a:spcAft>
              <a:buClr>
                <a:schemeClr val="dk1"/>
              </a:buClr>
              <a:buSzPct val="100000"/>
              <a:buFont typeface="Times New Roman"/>
              <a:buChar char="–"/>
              <a:defRPr b="0" i="0" sz="2800" u="none" cap="none" strike="noStrike">
                <a:solidFill>
                  <a:schemeClr val="dk1"/>
                </a:solidFill>
                <a:latin typeface="Times New Roman"/>
                <a:ea typeface="Times New Roman"/>
                <a:cs typeface="Times New Roman"/>
                <a:sym typeface="Times New Roman"/>
              </a:defRPr>
            </a:lvl2pPr>
            <a:lvl3pPr indent="-76200" lvl="2" marL="1143000" marR="0" rtl="0" algn="l">
              <a:spcBef>
                <a:spcPts val="480"/>
              </a:spcBef>
              <a:spcAft>
                <a:spcPts val="0"/>
              </a:spcAft>
              <a:buClr>
                <a:schemeClr val="dk1"/>
              </a:buClr>
              <a:buSzPct val="100000"/>
              <a:buFont typeface="Times New Roman"/>
              <a:buChar char="•"/>
              <a:defRPr b="0" i="0" sz="2400" u="none" cap="none" strike="noStrike">
                <a:solidFill>
                  <a:schemeClr val="dk1"/>
                </a:solidFill>
                <a:latin typeface="Times New Roman"/>
                <a:ea typeface="Times New Roman"/>
                <a:cs typeface="Times New Roman"/>
                <a:sym typeface="Times New Roman"/>
              </a:defRPr>
            </a:lvl3pPr>
            <a:lvl4pPr indent="-101600" lvl="3" marL="16002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4pPr>
            <a:lvl5pPr indent="-101600" lvl="4" marL="20574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5pPr>
            <a:lvl6pPr indent="-101600" lvl="5" marL="25146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6pPr>
            <a:lvl7pPr indent="-101600" lvl="6" marL="29718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7pPr>
            <a:lvl8pPr indent="-101600" lvl="7" marL="34290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8pPr>
            <a:lvl9pPr indent="-101600" lvl="8" marL="38862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9pPr>
          </a:lstStyle>
          <a:p/>
        </p:txBody>
      </p:sp>
      <p:sp>
        <p:nvSpPr>
          <p:cNvPr id="77" name="Shape 77"/>
          <p:cNvSpPr txBox="1"/>
          <p:nvPr>
            <p:ph idx="10" type="dt"/>
          </p:nvPr>
        </p:nvSpPr>
        <p:spPr>
          <a:xfrm>
            <a:off x="762000" y="6942136"/>
            <a:ext cx="2117700" cy="5097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78" name="Shape 78"/>
          <p:cNvSpPr txBox="1"/>
          <p:nvPr>
            <p:ph idx="11" type="ftr"/>
          </p:nvPr>
        </p:nvSpPr>
        <p:spPr>
          <a:xfrm>
            <a:off x="3470275" y="6942136"/>
            <a:ext cx="3219600" cy="5097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79" name="Shape 79"/>
          <p:cNvSpPr txBox="1"/>
          <p:nvPr>
            <p:ph idx="12" type="sldNum"/>
          </p:nvPr>
        </p:nvSpPr>
        <p:spPr>
          <a:xfrm>
            <a:off x="7280275" y="6942136"/>
            <a:ext cx="2119200" cy="5097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dk1"/>
              </a:buClr>
              <a:buSzPct val="25000"/>
              <a:buFont typeface="Times New Roman"/>
              <a:buNone/>
            </a:pPr>
            <a:fld id="{00000000-1234-1234-1234-123412341234}" type="slidenum">
              <a:rPr b="0" i="0" lang="en-US" sz="1400" u="none">
                <a:solidFill>
                  <a:schemeClr val="dk1"/>
                </a:solidFill>
                <a:latin typeface="Times New Roman"/>
                <a:ea typeface="Times New Roman"/>
                <a:cs typeface="Times New Roman"/>
                <a:sym typeface="Times New Roman"/>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17" name="Shape 17"/>
        <p:cNvGrpSpPr/>
        <p:nvPr/>
      </p:nvGrpSpPr>
      <p:grpSpPr>
        <a:xfrm>
          <a:off x="0" y="0"/>
          <a:ext cx="0" cy="0"/>
          <a:chOff x="0" y="0"/>
          <a:chExt cx="0" cy="0"/>
        </a:xfrm>
      </p:grpSpPr>
      <p:sp>
        <p:nvSpPr>
          <p:cNvPr id="18" name="Shape 18"/>
          <p:cNvSpPr txBox="1"/>
          <p:nvPr>
            <p:ph type="title"/>
          </p:nvPr>
        </p:nvSpPr>
        <p:spPr>
          <a:xfrm rot="5400000">
            <a:off x="5269700" y="2645475"/>
            <a:ext cx="6097500" cy="2159100"/>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1pPr>
            <a:lvl2pPr indent="0" lvl="1"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2pPr>
            <a:lvl3pPr indent="0" lvl="2"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3pPr>
            <a:lvl4pPr indent="0" lvl="3"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4pPr>
            <a:lvl5pPr indent="0" lvl="4"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5pPr>
            <a:lvl6pPr indent="0" lvl="5" marL="4572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6pPr>
            <a:lvl7pPr indent="0" lvl="6" marL="9144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7pPr>
            <a:lvl8pPr indent="0" lvl="7" marL="13716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8pPr>
            <a:lvl9pPr indent="0" lvl="8" marL="18288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9pPr>
          </a:lstStyle>
          <a:p/>
        </p:txBody>
      </p:sp>
      <p:sp>
        <p:nvSpPr>
          <p:cNvPr id="19" name="Shape 19"/>
          <p:cNvSpPr txBox="1"/>
          <p:nvPr>
            <p:ph idx="1" type="body"/>
          </p:nvPr>
        </p:nvSpPr>
        <p:spPr>
          <a:xfrm rot="5400000">
            <a:off x="875550" y="562725"/>
            <a:ext cx="6097500" cy="6324600"/>
          </a:xfrm>
          <a:prstGeom prst="rect">
            <a:avLst/>
          </a:prstGeom>
          <a:noFill/>
          <a:ln>
            <a:noFill/>
          </a:ln>
        </p:spPr>
        <p:txBody>
          <a:bodyPr anchorCtr="0" anchor="t" bIns="91425" lIns="91425" rIns="91425" tIns="91425"/>
          <a:lstStyle>
            <a:lvl1pPr indent="-139700" lvl="0" marL="342900" marR="0" rtl="0" algn="l">
              <a:spcBef>
                <a:spcPts val="640"/>
              </a:spcBef>
              <a:spcAft>
                <a:spcPts val="0"/>
              </a:spcAft>
              <a:buClr>
                <a:schemeClr val="dk1"/>
              </a:buClr>
              <a:buSzPct val="100000"/>
              <a:buFont typeface="Times New Roman"/>
              <a:buChar char="•"/>
              <a:defRPr b="0" i="0" sz="3200" u="none" cap="none" strike="noStrike">
                <a:solidFill>
                  <a:schemeClr val="dk1"/>
                </a:solidFill>
                <a:latin typeface="Times New Roman"/>
                <a:ea typeface="Times New Roman"/>
                <a:cs typeface="Times New Roman"/>
                <a:sym typeface="Times New Roman"/>
              </a:defRPr>
            </a:lvl1pPr>
            <a:lvl2pPr indent="-107950" lvl="1" marL="742950" marR="0" rtl="0" algn="l">
              <a:spcBef>
                <a:spcPts val="560"/>
              </a:spcBef>
              <a:spcAft>
                <a:spcPts val="0"/>
              </a:spcAft>
              <a:buClr>
                <a:schemeClr val="dk1"/>
              </a:buClr>
              <a:buSzPct val="100000"/>
              <a:buFont typeface="Times New Roman"/>
              <a:buChar char="–"/>
              <a:defRPr b="0" i="0" sz="2800" u="none" cap="none" strike="noStrike">
                <a:solidFill>
                  <a:schemeClr val="dk1"/>
                </a:solidFill>
                <a:latin typeface="Times New Roman"/>
                <a:ea typeface="Times New Roman"/>
                <a:cs typeface="Times New Roman"/>
                <a:sym typeface="Times New Roman"/>
              </a:defRPr>
            </a:lvl2pPr>
            <a:lvl3pPr indent="-76200" lvl="2" marL="1143000" marR="0" rtl="0" algn="l">
              <a:spcBef>
                <a:spcPts val="480"/>
              </a:spcBef>
              <a:spcAft>
                <a:spcPts val="0"/>
              </a:spcAft>
              <a:buClr>
                <a:schemeClr val="dk1"/>
              </a:buClr>
              <a:buSzPct val="100000"/>
              <a:buFont typeface="Times New Roman"/>
              <a:buChar char="•"/>
              <a:defRPr b="0" i="0" sz="2400" u="none" cap="none" strike="noStrike">
                <a:solidFill>
                  <a:schemeClr val="dk1"/>
                </a:solidFill>
                <a:latin typeface="Times New Roman"/>
                <a:ea typeface="Times New Roman"/>
                <a:cs typeface="Times New Roman"/>
                <a:sym typeface="Times New Roman"/>
              </a:defRPr>
            </a:lvl3pPr>
            <a:lvl4pPr indent="-101600" lvl="3" marL="16002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4pPr>
            <a:lvl5pPr indent="-101600" lvl="4" marL="20574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5pPr>
            <a:lvl6pPr indent="-101600" lvl="5" marL="25146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6pPr>
            <a:lvl7pPr indent="-101600" lvl="6" marL="29718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7pPr>
            <a:lvl8pPr indent="-101600" lvl="7" marL="34290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8pPr>
            <a:lvl9pPr indent="-101600" lvl="8" marL="38862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9pPr>
          </a:lstStyle>
          <a:p/>
        </p:txBody>
      </p:sp>
      <p:sp>
        <p:nvSpPr>
          <p:cNvPr id="20" name="Shape 20"/>
          <p:cNvSpPr txBox="1"/>
          <p:nvPr>
            <p:ph idx="10" type="dt"/>
          </p:nvPr>
        </p:nvSpPr>
        <p:spPr>
          <a:xfrm>
            <a:off x="762000" y="6942136"/>
            <a:ext cx="2117700" cy="5097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21" name="Shape 21"/>
          <p:cNvSpPr txBox="1"/>
          <p:nvPr>
            <p:ph idx="11" type="ftr"/>
          </p:nvPr>
        </p:nvSpPr>
        <p:spPr>
          <a:xfrm>
            <a:off x="3470275" y="6942136"/>
            <a:ext cx="3219600" cy="5097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22" name="Shape 22"/>
          <p:cNvSpPr txBox="1"/>
          <p:nvPr>
            <p:ph idx="12" type="sldNum"/>
          </p:nvPr>
        </p:nvSpPr>
        <p:spPr>
          <a:xfrm>
            <a:off x="7280275" y="6942136"/>
            <a:ext cx="2119200" cy="5097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dk1"/>
              </a:buClr>
              <a:buSzPct val="25000"/>
              <a:buFont typeface="Times New Roman"/>
              <a:buNone/>
            </a:pPr>
            <a:fld id="{00000000-1234-1234-1234-123412341234}" type="slidenum">
              <a:rPr b="0" i="0" lang="en-US" sz="1400" u="none">
                <a:solidFill>
                  <a:schemeClr val="dk1"/>
                </a:solidFill>
                <a:latin typeface="Times New Roman"/>
                <a:ea typeface="Times New Roman"/>
                <a:cs typeface="Times New Roman"/>
                <a:sym typeface="Times New Roman"/>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23" name="Shape 23"/>
        <p:cNvGrpSpPr/>
        <p:nvPr/>
      </p:nvGrpSpPr>
      <p:grpSpPr>
        <a:xfrm>
          <a:off x="0" y="0"/>
          <a:ext cx="0" cy="0"/>
          <a:chOff x="0" y="0"/>
          <a:chExt cx="0" cy="0"/>
        </a:xfrm>
      </p:grpSpPr>
      <p:sp>
        <p:nvSpPr>
          <p:cNvPr id="24" name="Shape 24"/>
          <p:cNvSpPr txBox="1"/>
          <p:nvPr>
            <p:ph type="title"/>
          </p:nvPr>
        </p:nvSpPr>
        <p:spPr>
          <a:xfrm>
            <a:off x="762000" y="676275"/>
            <a:ext cx="8636100" cy="1271700"/>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1pPr>
            <a:lvl2pPr indent="0" lvl="1"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2pPr>
            <a:lvl3pPr indent="0" lvl="2"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3pPr>
            <a:lvl4pPr indent="0" lvl="3"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4pPr>
            <a:lvl5pPr indent="0" lvl="4"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5pPr>
            <a:lvl6pPr indent="0" lvl="5" marL="4572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6pPr>
            <a:lvl7pPr indent="0" lvl="6" marL="9144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7pPr>
            <a:lvl8pPr indent="0" lvl="7" marL="13716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8pPr>
            <a:lvl9pPr indent="0" lvl="8" marL="18288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9pPr>
          </a:lstStyle>
          <a:p/>
        </p:txBody>
      </p:sp>
      <p:sp>
        <p:nvSpPr>
          <p:cNvPr id="25" name="Shape 25"/>
          <p:cNvSpPr txBox="1"/>
          <p:nvPr>
            <p:ph idx="1" type="body"/>
          </p:nvPr>
        </p:nvSpPr>
        <p:spPr>
          <a:xfrm rot="5400000">
            <a:off x="2793200" y="168975"/>
            <a:ext cx="4573500" cy="8636100"/>
          </a:xfrm>
          <a:prstGeom prst="rect">
            <a:avLst/>
          </a:prstGeom>
          <a:noFill/>
          <a:ln>
            <a:noFill/>
          </a:ln>
        </p:spPr>
        <p:txBody>
          <a:bodyPr anchorCtr="0" anchor="t" bIns="91425" lIns="91425" rIns="91425" tIns="91425"/>
          <a:lstStyle>
            <a:lvl1pPr indent="-139700" lvl="0" marL="342900" marR="0" rtl="0" algn="l">
              <a:spcBef>
                <a:spcPts val="640"/>
              </a:spcBef>
              <a:spcAft>
                <a:spcPts val="0"/>
              </a:spcAft>
              <a:buClr>
                <a:schemeClr val="dk1"/>
              </a:buClr>
              <a:buSzPct val="100000"/>
              <a:buFont typeface="Times New Roman"/>
              <a:buChar char="•"/>
              <a:defRPr b="0" i="0" sz="3200" u="none" cap="none" strike="noStrike">
                <a:solidFill>
                  <a:schemeClr val="dk1"/>
                </a:solidFill>
                <a:latin typeface="Times New Roman"/>
                <a:ea typeface="Times New Roman"/>
                <a:cs typeface="Times New Roman"/>
                <a:sym typeface="Times New Roman"/>
              </a:defRPr>
            </a:lvl1pPr>
            <a:lvl2pPr indent="-107950" lvl="1" marL="742950" marR="0" rtl="0" algn="l">
              <a:spcBef>
                <a:spcPts val="560"/>
              </a:spcBef>
              <a:spcAft>
                <a:spcPts val="0"/>
              </a:spcAft>
              <a:buClr>
                <a:schemeClr val="dk1"/>
              </a:buClr>
              <a:buSzPct val="100000"/>
              <a:buFont typeface="Times New Roman"/>
              <a:buChar char="–"/>
              <a:defRPr b="0" i="0" sz="2800" u="none" cap="none" strike="noStrike">
                <a:solidFill>
                  <a:schemeClr val="dk1"/>
                </a:solidFill>
                <a:latin typeface="Times New Roman"/>
                <a:ea typeface="Times New Roman"/>
                <a:cs typeface="Times New Roman"/>
                <a:sym typeface="Times New Roman"/>
              </a:defRPr>
            </a:lvl2pPr>
            <a:lvl3pPr indent="-76200" lvl="2" marL="1143000" marR="0" rtl="0" algn="l">
              <a:spcBef>
                <a:spcPts val="480"/>
              </a:spcBef>
              <a:spcAft>
                <a:spcPts val="0"/>
              </a:spcAft>
              <a:buClr>
                <a:schemeClr val="dk1"/>
              </a:buClr>
              <a:buSzPct val="100000"/>
              <a:buFont typeface="Times New Roman"/>
              <a:buChar char="•"/>
              <a:defRPr b="0" i="0" sz="2400" u="none" cap="none" strike="noStrike">
                <a:solidFill>
                  <a:schemeClr val="dk1"/>
                </a:solidFill>
                <a:latin typeface="Times New Roman"/>
                <a:ea typeface="Times New Roman"/>
                <a:cs typeface="Times New Roman"/>
                <a:sym typeface="Times New Roman"/>
              </a:defRPr>
            </a:lvl3pPr>
            <a:lvl4pPr indent="-101600" lvl="3" marL="16002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4pPr>
            <a:lvl5pPr indent="-101600" lvl="4" marL="20574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5pPr>
            <a:lvl6pPr indent="-101600" lvl="5" marL="25146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6pPr>
            <a:lvl7pPr indent="-101600" lvl="6" marL="29718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7pPr>
            <a:lvl8pPr indent="-101600" lvl="7" marL="34290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8pPr>
            <a:lvl9pPr indent="-101600" lvl="8" marL="38862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9pPr>
          </a:lstStyle>
          <a:p/>
        </p:txBody>
      </p:sp>
      <p:sp>
        <p:nvSpPr>
          <p:cNvPr id="26" name="Shape 26"/>
          <p:cNvSpPr txBox="1"/>
          <p:nvPr>
            <p:ph idx="10" type="dt"/>
          </p:nvPr>
        </p:nvSpPr>
        <p:spPr>
          <a:xfrm>
            <a:off x="762000" y="6942136"/>
            <a:ext cx="2117700" cy="5097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27" name="Shape 27"/>
          <p:cNvSpPr txBox="1"/>
          <p:nvPr>
            <p:ph idx="11" type="ftr"/>
          </p:nvPr>
        </p:nvSpPr>
        <p:spPr>
          <a:xfrm>
            <a:off x="3470275" y="6942136"/>
            <a:ext cx="3219600" cy="5097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28" name="Shape 28"/>
          <p:cNvSpPr txBox="1"/>
          <p:nvPr>
            <p:ph idx="12" type="sldNum"/>
          </p:nvPr>
        </p:nvSpPr>
        <p:spPr>
          <a:xfrm>
            <a:off x="7280275" y="6942136"/>
            <a:ext cx="2119200" cy="5097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dk1"/>
              </a:buClr>
              <a:buSzPct val="25000"/>
              <a:buFont typeface="Times New Roman"/>
              <a:buNone/>
            </a:pPr>
            <a:fld id="{00000000-1234-1234-1234-123412341234}" type="slidenum">
              <a:rPr b="0" i="0" lang="en-US" sz="1400" u="none">
                <a:solidFill>
                  <a:schemeClr val="dk1"/>
                </a:solidFill>
                <a:latin typeface="Times New Roman"/>
                <a:ea typeface="Times New Roman"/>
                <a:cs typeface="Times New Roman"/>
                <a:sym typeface="Times New Roman"/>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29" name="Shape 29"/>
        <p:cNvGrpSpPr/>
        <p:nvPr/>
      </p:nvGrpSpPr>
      <p:grpSpPr>
        <a:xfrm>
          <a:off x="0" y="0"/>
          <a:ext cx="0" cy="0"/>
          <a:chOff x="0" y="0"/>
          <a:chExt cx="0" cy="0"/>
        </a:xfrm>
      </p:grpSpPr>
      <p:sp>
        <p:nvSpPr>
          <p:cNvPr id="30" name="Shape 30"/>
          <p:cNvSpPr txBox="1"/>
          <p:nvPr>
            <p:ph type="title"/>
          </p:nvPr>
        </p:nvSpPr>
        <p:spPr>
          <a:xfrm>
            <a:off x="1990725" y="5334000"/>
            <a:ext cx="6096000" cy="630300"/>
          </a:xfrm>
          <a:prstGeom prst="rect">
            <a:avLst/>
          </a:prstGeom>
          <a:noFill/>
          <a:ln>
            <a:noFill/>
          </a:ln>
        </p:spPr>
        <p:txBody>
          <a:bodyPr anchorCtr="0" anchor="b" bIns="91425" lIns="91425" rIns="91425" tIns="91425"/>
          <a:lstStyle>
            <a:lvl1pPr indent="0" lvl="0" marL="0" marR="0" rtl="0" algn="l">
              <a:spcBef>
                <a:spcPts val="0"/>
              </a:spcBef>
              <a:spcAft>
                <a:spcPts val="0"/>
              </a:spcAft>
              <a:buNone/>
              <a:defRPr b="1" i="0" sz="2000" u="none" cap="none" strike="noStrike">
                <a:solidFill>
                  <a:schemeClr val="dk2"/>
                </a:solidFill>
                <a:latin typeface="Times New Roman"/>
                <a:ea typeface="Times New Roman"/>
                <a:cs typeface="Times New Roman"/>
                <a:sym typeface="Times New Roman"/>
              </a:defRPr>
            </a:lvl1pPr>
            <a:lvl2pPr indent="0" lvl="1"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2pPr>
            <a:lvl3pPr indent="0" lvl="2"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3pPr>
            <a:lvl4pPr indent="0" lvl="3"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4pPr>
            <a:lvl5pPr indent="0" lvl="4"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5pPr>
            <a:lvl6pPr indent="0" lvl="5" marL="4572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6pPr>
            <a:lvl7pPr indent="0" lvl="6" marL="9144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7pPr>
            <a:lvl8pPr indent="0" lvl="7" marL="13716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8pPr>
            <a:lvl9pPr indent="0" lvl="8" marL="18288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9pPr>
          </a:lstStyle>
          <a:p/>
        </p:txBody>
      </p:sp>
      <p:sp>
        <p:nvSpPr>
          <p:cNvPr id="31" name="Shape 31"/>
          <p:cNvSpPr/>
          <p:nvPr>
            <p:ph idx="2" type="pic"/>
          </p:nvPr>
        </p:nvSpPr>
        <p:spPr>
          <a:xfrm>
            <a:off x="1990725" y="681037"/>
            <a:ext cx="6096000" cy="4572000"/>
          </a:xfrm>
          <a:prstGeom prst="rect">
            <a:avLst/>
          </a:prstGeom>
          <a:noFill/>
          <a:ln>
            <a:noFill/>
          </a:ln>
        </p:spPr>
        <p:txBody>
          <a:bodyPr anchorCtr="0" anchor="t" bIns="91425" lIns="91425" rIns="91425" tIns="91425"/>
          <a:lstStyle>
            <a:lvl1pPr indent="0" lvl="0" marL="0" marR="0" rtl="0" algn="l">
              <a:spcBef>
                <a:spcPts val="640"/>
              </a:spcBef>
              <a:spcAft>
                <a:spcPts val="0"/>
              </a:spcAft>
              <a:buClr>
                <a:schemeClr val="dk1"/>
              </a:buClr>
              <a:buFont typeface="Times New Roman"/>
              <a:buNone/>
              <a:defRPr b="0" i="0" sz="3200" u="none" cap="none" strike="noStrike">
                <a:solidFill>
                  <a:schemeClr val="dk1"/>
                </a:solidFill>
                <a:latin typeface="Times New Roman"/>
                <a:ea typeface="Times New Roman"/>
                <a:cs typeface="Times New Roman"/>
                <a:sym typeface="Times New Roman"/>
              </a:defRPr>
            </a:lvl1pPr>
            <a:lvl2pPr indent="0" lvl="1" marL="457200" marR="0" rtl="0" algn="l">
              <a:spcBef>
                <a:spcPts val="560"/>
              </a:spcBef>
              <a:spcAft>
                <a:spcPts val="0"/>
              </a:spcAft>
              <a:buClr>
                <a:schemeClr val="dk1"/>
              </a:buClr>
              <a:buFont typeface="Times New Roman"/>
              <a:buNone/>
              <a:defRPr b="0" i="0" sz="2800" u="none" cap="none" strike="noStrike">
                <a:solidFill>
                  <a:schemeClr val="dk1"/>
                </a:solidFill>
                <a:latin typeface="Times New Roman"/>
                <a:ea typeface="Times New Roman"/>
                <a:cs typeface="Times New Roman"/>
                <a:sym typeface="Times New Roman"/>
              </a:defRPr>
            </a:lvl2pPr>
            <a:lvl3pPr indent="0" lvl="2" marL="914400" marR="0" rtl="0" algn="l">
              <a:spcBef>
                <a:spcPts val="480"/>
              </a:spcBef>
              <a:spcAft>
                <a:spcPts val="0"/>
              </a:spcAft>
              <a:buClr>
                <a:schemeClr val="dk1"/>
              </a:buClr>
              <a:buFont typeface="Times New Roman"/>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spcBef>
                <a:spcPts val="400"/>
              </a:spcBef>
              <a:spcAft>
                <a:spcPts val="0"/>
              </a:spcAft>
              <a:buClr>
                <a:schemeClr val="dk1"/>
              </a:buClr>
              <a:buFont typeface="Times New Roman"/>
              <a:buNone/>
              <a:defRPr b="0" i="0" sz="2000" u="none" cap="none" strike="noStrike">
                <a:solidFill>
                  <a:schemeClr val="dk1"/>
                </a:solidFill>
                <a:latin typeface="Times New Roman"/>
                <a:ea typeface="Times New Roman"/>
                <a:cs typeface="Times New Roman"/>
                <a:sym typeface="Times New Roman"/>
              </a:defRPr>
            </a:lvl4pPr>
            <a:lvl5pPr indent="0" lvl="4" marL="1828800" marR="0" rtl="0" algn="l">
              <a:spcBef>
                <a:spcPts val="400"/>
              </a:spcBef>
              <a:spcAft>
                <a:spcPts val="0"/>
              </a:spcAft>
              <a:buClr>
                <a:schemeClr val="dk1"/>
              </a:buClr>
              <a:buFont typeface="Times New Roman"/>
              <a:buNone/>
              <a:defRPr b="0" i="0" sz="2000" u="none" cap="none" strike="noStrike">
                <a:solidFill>
                  <a:schemeClr val="dk1"/>
                </a:solidFill>
                <a:latin typeface="Times New Roman"/>
                <a:ea typeface="Times New Roman"/>
                <a:cs typeface="Times New Roman"/>
                <a:sym typeface="Times New Roman"/>
              </a:defRPr>
            </a:lvl5pPr>
            <a:lvl6pPr indent="0" lvl="5" marL="2286000" marR="0" rtl="0" algn="l">
              <a:spcBef>
                <a:spcPts val="400"/>
              </a:spcBef>
              <a:spcAft>
                <a:spcPts val="0"/>
              </a:spcAft>
              <a:buClr>
                <a:schemeClr val="dk1"/>
              </a:buClr>
              <a:buFont typeface="Times New Roman"/>
              <a:buNone/>
              <a:defRPr b="0" i="0" sz="2000" u="none" cap="none" strike="noStrike">
                <a:solidFill>
                  <a:schemeClr val="dk1"/>
                </a:solidFill>
                <a:latin typeface="Times New Roman"/>
                <a:ea typeface="Times New Roman"/>
                <a:cs typeface="Times New Roman"/>
                <a:sym typeface="Times New Roman"/>
              </a:defRPr>
            </a:lvl6pPr>
            <a:lvl7pPr indent="0" lvl="6" marL="2743200" marR="0" rtl="0" algn="l">
              <a:spcBef>
                <a:spcPts val="400"/>
              </a:spcBef>
              <a:spcAft>
                <a:spcPts val="0"/>
              </a:spcAft>
              <a:buClr>
                <a:schemeClr val="dk1"/>
              </a:buClr>
              <a:buFont typeface="Times New Roman"/>
              <a:buNone/>
              <a:defRPr b="0" i="0" sz="2000" u="none" cap="none" strike="noStrike">
                <a:solidFill>
                  <a:schemeClr val="dk1"/>
                </a:solidFill>
                <a:latin typeface="Times New Roman"/>
                <a:ea typeface="Times New Roman"/>
                <a:cs typeface="Times New Roman"/>
                <a:sym typeface="Times New Roman"/>
              </a:defRPr>
            </a:lvl7pPr>
            <a:lvl8pPr indent="0" lvl="7" marL="3200400" marR="0" rtl="0" algn="l">
              <a:spcBef>
                <a:spcPts val="400"/>
              </a:spcBef>
              <a:spcAft>
                <a:spcPts val="0"/>
              </a:spcAft>
              <a:buClr>
                <a:schemeClr val="dk1"/>
              </a:buClr>
              <a:buFont typeface="Times New Roman"/>
              <a:buNone/>
              <a:defRPr b="0" i="0" sz="2000" u="none" cap="none" strike="noStrike">
                <a:solidFill>
                  <a:schemeClr val="dk1"/>
                </a:solidFill>
                <a:latin typeface="Times New Roman"/>
                <a:ea typeface="Times New Roman"/>
                <a:cs typeface="Times New Roman"/>
                <a:sym typeface="Times New Roman"/>
              </a:defRPr>
            </a:lvl8pPr>
            <a:lvl9pPr indent="0" lvl="8" marL="3657600" marR="0" rtl="0" algn="l">
              <a:spcBef>
                <a:spcPts val="400"/>
              </a:spcBef>
              <a:spcAft>
                <a:spcPts val="0"/>
              </a:spcAft>
              <a:buClr>
                <a:schemeClr val="dk1"/>
              </a:buClr>
              <a:buFont typeface="Times New Roman"/>
              <a:buNone/>
              <a:defRPr b="0" i="0" sz="2000" u="none" cap="none" strike="noStrike">
                <a:solidFill>
                  <a:schemeClr val="dk1"/>
                </a:solidFill>
                <a:latin typeface="Times New Roman"/>
                <a:ea typeface="Times New Roman"/>
                <a:cs typeface="Times New Roman"/>
                <a:sym typeface="Times New Roman"/>
              </a:defRPr>
            </a:lvl9pPr>
          </a:lstStyle>
          <a:p/>
        </p:txBody>
      </p:sp>
      <p:sp>
        <p:nvSpPr>
          <p:cNvPr id="32" name="Shape 32"/>
          <p:cNvSpPr txBox="1"/>
          <p:nvPr>
            <p:ph idx="1" type="body"/>
          </p:nvPr>
        </p:nvSpPr>
        <p:spPr>
          <a:xfrm>
            <a:off x="1990725" y="5964237"/>
            <a:ext cx="6096000" cy="893700"/>
          </a:xfrm>
          <a:prstGeom prst="rect">
            <a:avLst/>
          </a:prstGeom>
          <a:noFill/>
          <a:ln>
            <a:noFill/>
          </a:ln>
        </p:spPr>
        <p:txBody>
          <a:bodyPr anchorCtr="0" anchor="t" bIns="91425" lIns="91425" rIns="91425" tIns="91425"/>
          <a:lstStyle>
            <a:lvl1pPr indent="0" lvl="0" marL="0" marR="0" rtl="0" algn="l">
              <a:spcBef>
                <a:spcPts val="280"/>
              </a:spcBef>
              <a:spcAft>
                <a:spcPts val="0"/>
              </a:spcAft>
              <a:buClr>
                <a:schemeClr val="dk1"/>
              </a:buClr>
              <a:buFont typeface="Times New Roman"/>
              <a:buNone/>
              <a:defRPr b="0" i="0" sz="1400" u="none" cap="none" strike="noStrike">
                <a:solidFill>
                  <a:schemeClr val="dk1"/>
                </a:solidFill>
                <a:latin typeface="Times New Roman"/>
                <a:ea typeface="Times New Roman"/>
                <a:cs typeface="Times New Roman"/>
                <a:sym typeface="Times New Roman"/>
              </a:defRPr>
            </a:lvl1pPr>
            <a:lvl2pPr indent="0" lvl="1" marL="457200" marR="0" rtl="0" algn="l">
              <a:spcBef>
                <a:spcPts val="240"/>
              </a:spcBef>
              <a:spcAft>
                <a:spcPts val="0"/>
              </a:spcAft>
              <a:buClr>
                <a:schemeClr val="dk1"/>
              </a:buClr>
              <a:buFont typeface="Times New Roman"/>
              <a:buNone/>
              <a:defRPr b="0" i="0" sz="1200" u="none" cap="none" strike="noStrike">
                <a:solidFill>
                  <a:schemeClr val="dk1"/>
                </a:solidFill>
                <a:latin typeface="Times New Roman"/>
                <a:ea typeface="Times New Roman"/>
                <a:cs typeface="Times New Roman"/>
                <a:sym typeface="Times New Roman"/>
              </a:defRPr>
            </a:lvl2pPr>
            <a:lvl3pPr indent="0" lvl="2" marL="914400" marR="0" rtl="0" algn="l">
              <a:spcBef>
                <a:spcPts val="200"/>
              </a:spcBef>
              <a:spcAft>
                <a:spcPts val="0"/>
              </a:spcAft>
              <a:buClr>
                <a:schemeClr val="dk1"/>
              </a:buClr>
              <a:buFont typeface="Times New Roman"/>
              <a:buNone/>
              <a:defRPr b="0" i="0" sz="1000" u="none" cap="none" strike="noStrike">
                <a:solidFill>
                  <a:schemeClr val="dk1"/>
                </a:solidFill>
                <a:latin typeface="Times New Roman"/>
                <a:ea typeface="Times New Roman"/>
                <a:cs typeface="Times New Roman"/>
                <a:sym typeface="Times New Roman"/>
              </a:defRPr>
            </a:lvl3pPr>
            <a:lvl4pPr indent="0" lvl="3" marL="1371600" marR="0" rtl="0" algn="l">
              <a:spcBef>
                <a:spcPts val="180"/>
              </a:spcBef>
              <a:spcAft>
                <a:spcPts val="0"/>
              </a:spcAft>
              <a:buClr>
                <a:schemeClr val="dk1"/>
              </a:buClr>
              <a:buFont typeface="Times New Roman"/>
              <a:buNone/>
              <a:defRPr b="0" i="0" sz="900" u="none" cap="none" strike="noStrike">
                <a:solidFill>
                  <a:schemeClr val="dk1"/>
                </a:solidFill>
                <a:latin typeface="Times New Roman"/>
                <a:ea typeface="Times New Roman"/>
                <a:cs typeface="Times New Roman"/>
                <a:sym typeface="Times New Roman"/>
              </a:defRPr>
            </a:lvl4pPr>
            <a:lvl5pPr indent="0" lvl="4" marL="1828800" marR="0" rtl="0" algn="l">
              <a:spcBef>
                <a:spcPts val="180"/>
              </a:spcBef>
              <a:spcAft>
                <a:spcPts val="0"/>
              </a:spcAft>
              <a:buClr>
                <a:schemeClr val="dk1"/>
              </a:buClr>
              <a:buFont typeface="Times New Roman"/>
              <a:buNone/>
              <a:defRPr b="0" i="0" sz="900" u="none" cap="none" strike="noStrike">
                <a:solidFill>
                  <a:schemeClr val="dk1"/>
                </a:solidFill>
                <a:latin typeface="Times New Roman"/>
                <a:ea typeface="Times New Roman"/>
                <a:cs typeface="Times New Roman"/>
                <a:sym typeface="Times New Roman"/>
              </a:defRPr>
            </a:lvl5pPr>
            <a:lvl6pPr indent="0" lvl="5" marL="2286000" marR="0" rtl="0" algn="l">
              <a:spcBef>
                <a:spcPts val="180"/>
              </a:spcBef>
              <a:spcAft>
                <a:spcPts val="0"/>
              </a:spcAft>
              <a:buClr>
                <a:schemeClr val="dk1"/>
              </a:buClr>
              <a:buFont typeface="Times New Roman"/>
              <a:buNone/>
              <a:defRPr b="0" i="0" sz="900" u="none" cap="none" strike="noStrike">
                <a:solidFill>
                  <a:schemeClr val="dk1"/>
                </a:solidFill>
                <a:latin typeface="Times New Roman"/>
                <a:ea typeface="Times New Roman"/>
                <a:cs typeface="Times New Roman"/>
                <a:sym typeface="Times New Roman"/>
              </a:defRPr>
            </a:lvl6pPr>
            <a:lvl7pPr indent="0" lvl="6" marL="2743200" marR="0" rtl="0" algn="l">
              <a:spcBef>
                <a:spcPts val="180"/>
              </a:spcBef>
              <a:spcAft>
                <a:spcPts val="0"/>
              </a:spcAft>
              <a:buClr>
                <a:schemeClr val="dk1"/>
              </a:buClr>
              <a:buFont typeface="Times New Roman"/>
              <a:buNone/>
              <a:defRPr b="0" i="0" sz="900" u="none" cap="none" strike="noStrike">
                <a:solidFill>
                  <a:schemeClr val="dk1"/>
                </a:solidFill>
                <a:latin typeface="Times New Roman"/>
                <a:ea typeface="Times New Roman"/>
                <a:cs typeface="Times New Roman"/>
                <a:sym typeface="Times New Roman"/>
              </a:defRPr>
            </a:lvl7pPr>
            <a:lvl8pPr indent="0" lvl="7" marL="3200400" marR="0" rtl="0" algn="l">
              <a:spcBef>
                <a:spcPts val="180"/>
              </a:spcBef>
              <a:spcAft>
                <a:spcPts val="0"/>
              </a:spcAft>
              <a:buClr>
                <a:schemeClr val="dk1"/>
              </a:buClr>
              <a:buFont typeface="Times New Roman"/>
              <a:buNone/>
              <a:defRPr b="0" i="0" sz="900" u="none" cap="none" strike="noStrike">
                <a:solidFill>
                  <a:schemeClr val="dk1"/>
                </a:solidFill>
                <a:latin typeface="Times New Roman"/>
                <a:ea typeface="Times New Roman"/>
                <a:cs typeface="Times New Roman"/>
                <a:sym typeface="Times New Roman"/>
              </a:defRPr>
            </a:lvl8pPr>
            <a:lvl9pPr indent="0" lvl="8" marL="3657600" marR="0" rtl="0" algn="l">
              <a:spcBef>
                <a:spcPts val="180"/>
              </a:spcBef>
              <a:spcAft>
                <a:spcPts val="0"/>
              </a:spcAft>
              <a:buClr>
                <a:schemeClr val="dk1"/>
              </a:buClr>
              <a:buFont typeface="Times New Roman"/>
              <a:buNone/>
              <a:defRPr b="0" i="0" sz="900" u="none" cap="none" strike="noStrike">
                <a:solidFill>
                  <a:schemeClr val="dk1"/>
                </a:solidFill>
                <a:latin typeface="Times New Roman"/>
                <a:ea typeface="Times New Roman"/>
                <a:cs typeface="Times New Roman"/>
                <a:sym typeface="Times New Roman"/>
              </a:defRPr>
            </a:lvl9pPr>
          </a:lstStyle>
          <a:p/>
        </p:txBody>
      </p:sp>
      <p:sp>
        <p:nvSpPr>
          <p:cNvPr id="33" name="Shape 33"/>
          <p:cNvSpPr txBox="1"/>
          <p:nvPr>
            <p:ph idx="10" type="dt"/>
          </p:nvPr>
        </p:nvSpPr>
        <p:spPr>
          <a:xfrm>
            <a:off x="762000" y="6942136"/>
            <a:ext cx="2117700" cy="5097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34" name="Shape 34"/>
          <p:cNvSpPr txBox="1"/>
          <p:nvPr>
            <p:ph idx="11" type="ftr"/>
          </p:nvPr>
        </p:nvSpPr>
        <p:spPr>
          <a:xfrm>
            <a:off x="3470275" y="6942136"/>
            <a:ext cx="3219600" cy="5097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35" name="Shape 35"/>
          <p:cNvSpPr txBox="1"/>
          <p:nvPr>
            <p:ph idx="12" type="sldNum"/>
          </p:nvPr>
        </p:nvSpPr>
        <p:spPr>
          <a:xfrm>
            <a:off x="7280275" y="6942136"/>
            <a:ext cx="2119200" cy="5097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dk1"/>
              </a:buClr>
              <a:buSzPct val="25000"/>
              <a:buFont typeface="Times New Roman"/>
              <a:buNone/>
            </a:pPr>
            <a:fld id="{00000000-1234-1234-1234-123412341234}" type="slidenum">
              <a:rPr b="0" i="0" lang="en-US" sz="1400" u="none">
                <a:solidFill>
                  <a:schemeClr val="dk1"/>
                </a:solidFill>
                <a:latin typeface="Times New Roman"/>
                <a:ea typeface="Times New Roman"/>
                <a:cs typeface="Times New Roman"/>
                <a:sym typeface="Times New Roman"/>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36" name="Shape 36"/>
        <p:cNvGrpSpPr/>
        <p:nvPr/>
      </p:nvGrpSpPr>
      <p:grpSpPr>
        <a:xfrm>
          <a:off x="0" y="0"/>
          <a:ext cx="0" cy="0"/>
          <a:chOff x="0" y="0"/>
          <a:chExt cx="0" cy="0"/>
        </a:xfrm>
      </p:grpSpPr>
      <p:sp>
        <p:nvSpPr>
          <p:cNvPr id="37" name="Shape 37"/>
          <p:cNvSpPr txBox="1"/>
          <p:nvPr>
            <p:ph type="title"/>
          </p:nvPr>
        </p:nvSpPr>
        <p:spPr>
          <a:xfrm>
            <a:off x="508000" y="303212"/>
            <a:ext cx="3343200" cy="1290600"/>
          </a:xfrm>
          <a:prstGeom prst="rect">
            <a:avLst/>
          </a:prstGeom>
          <a:noFill/>
          <a:ln>
            <a:noFill/>
          </a:ln>
        </p:spPr>
        <p:txBody>
          <a:bodyPr anchorCtr="0" anchor="b" bIns="91425" lIns="91425" rIns="91425" tIns="91425"/>
          <a:lstStyle>
            <a:lvl1pPr indent="0" lvl="0" marL="0" marR="0" rtl="0" algn="l">
              <a:spcBef>
                <a:spcPts val="0"/>
              </a:spcBef>
              <a:spcAft>
                <a:spcPts val="0"/>
              </a:spcAft>
              <a:buNone/>
              <a:defRPr b="1" i="0" sz="2000" u="none" cap="none" strike="noStrike">
                <a:solidFill>
                  <a:schemeClr val="dk2"/>
                </a:solidFill>
                <a:latin typeface="Times New Roman"/>
                <a:ea typeface="Times New Roman"/>
                <a:cs typeface="Times New Roman"/>
                <a:sym typeface="Times New Roman"/>
              </a:defRPr>
            </a:lvl1pPr>
            <a:lvl2pPr indent="0" lvl="1"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2pPr>
            <a:lvl3pPr indent="0" lvl="2"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3pPr>
            <a:lvl4pPr indent="0" lvl="3"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4pPr>
            <a:lvl5pPr indent="0" lvl="4"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5pPr>
            <a:lvl6pPr indent="0" lvl="5" marL="4572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6pPr>
            <a:lvl7pPr indent="0" lvl="6" marL="9144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7pPr>
            <a:lvl8pPr indent="0" lvl="7" marL="13716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8pPr>
            <a:lvl9pPr indent="0" lvl="8" marL="18288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9pPr>
          </a:lstStyle>
          <a:p/>
        </p:txBody>
      </p:sp>
      <p:sp>
        <p:nvSpPr>
          <p:cNvPr id="38" name="Shape 38"/>
          <p:cNvSpPr txBox="1"/>
          <p:nvPr>
            <p:ph idx="1" type="body"/>
          </p:nvPr>
        </p:nvSpPr>
        <p:spPr>
          <a:xfrm>
            <a:off x="3971925" y="303212"/>
            <a:ext cx="5680200" cy="6504000"/>
          </a:xfrm>
          <a:prstGeom prst="rect">
            <a:avLst/>
          </a:prstGeom>
          <a:noFill/>
          <a:ln>
            <a:noFill/>
          </a:ln>
        </p:spPr>
        <p:txBody>
          <a:bodyPr anchorCtr="0" anchor="t" bIns="91425" lIns="91425" rIns="91425" tIns="91425"/>
          <a:lstStyle>
            <a:lvl1pPr indent="-139700" lvl="0" marL="342900" marR="0" rtl="0" algn="l">
              <a:spcBef>
                <a:spcPts val="640"/>
              </a:spcBef>
              <a:spcAft>
                <a:spcPts val="0"/>
              </a:spcAft>
              <a:buClr>
                <a:schemeClr val="dk1"/>
              </a:buClr>
              <a:buSzPct val="100000"/>
              <a:buFont typeface="Times New Roman"/>
              <a:buChar char="•"/>
              <a:defRPr b="0" i="0" sz="3200" u="none" cap="none" strike="noStrike">
                <a:solidFill>
                  <a:schemeClr val="dk1"/>
                </a:solidFill>
                <a:latin typeface="Times New Roman"/>
                <a:ea typeface="Times New Roman"/>
                <a:cs typeface="Times New Roman"/>
                <a:sym typeface="Times New Roman"/>
              </a:defRPr>
            </a:lvl1pPr>
            <a:lvl2pPr indent="-107950" lvl="1" marL="742950" marR="0" rtl="0" algn="l">
              <a:spcBef>
                <a:spcPts val="560"/>
              </a:spcBef>
              <a:spcAft>
                <a:spcPts val="0"/>
              </a:spcAft>
              <a:buClr>
                <a:schemeClr val="dk1"/>
              </a:buClr>
              <a:buSzPct val="100000"/>
              <a:buFont typeface="Times New Roman"/>
              <a:buChar char="–"/>
              <a:defRPr b="0" i="0" sz="2800" u="none" cap="none" strike="noStrike">
                <a:solidFill>
                  <a:schemeClr val="dk1"/>
                </a:solidFill>
                <a:latin typeface="Times New Roman"/>
                <a:ea typeface="Times New Roman"/>
                <a:cs typeface="Times New Roman"/>
                <a:sym typeface="Times New Roman"/>
              </a:defRPr>
            </a:lvl2pPr>
            <a:lvl3pPr indent="-76200" lvl="2" marL="1143000" marR="0" rtl="0" algn="l">
              <a:spcBef>
                <a:spcPts val="480"/>
              </a:spcBef>
              <a:spcAft>
                <a:spcPts val="0"/>
              </a:spcAft>
              <a:buClr>
                <a:schemeClr val="dk1"/>
              </a:buClr>
              <a:buSzPct val="100000"/>
              <a:buFont typeface="Times New Roman"/>
              <a:buChar char="•"/>
              <a:defRPr b="0" i="0" sz="2400" u="none" cap="none" strike="noStrike">
                <a:solidFill>
                  <a:schemeClr val="dk1"/>
                </a:solidFill>
                <a:latin typeface="Times New Roman"/>
                <a:ea typeface="Times New Roman"/>
                <a:cs typeface="Times New Roman"/>
                <a:sym typeface="Times New Roman"/>
              </a:defRPr>
            </a:lvl3pPr>
            <a:lvl4pPr indent="-101600" lvl="3" marL="16002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4pPr>
            <a:lvl5pPr indent="-101600" lvl="4" marL="20574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5pPr>
            <a:lvl6pPr indent="-101600" lvl="5" marL="25146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6pPr>
            <a:lvl7pPr indent="-101600" lvl="6" marL="29718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7pPr>
            <a:lvl8pPr indent="-101600" lvl="7" marL="34290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8pPr>
            <a:lvl9pPr indent="-101600" lvl="8" marL="38862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9pPr>
          </a:lstStyle>
          <a:p/>
        </p:txBody>
      </p:sp>
      <p:sp>
        <p:nvSpPr>
          <p:cNvPr id="39" name="Shape 39"/>
          <p:cNvSpPr txBox="1"/>
          <p:nvPr>
            <p:ph idx="2" type="body"/>
          </p:nvPr>
        </p:nvSpPr>
        <p:spPr>
          <a:xfrm>
            <a:off x="508000" y="1593850"/>
            <a:ext cx="3343200" cy="5213400"/>
          </a:xfrm>
          <a:prstGeom prst="rect">
            <a:avLst/>
          </a:prstGeom>
          <a:noFill/>
          <a:ln>
            <a:noFill/>
          </a:ln>
        </p:spPr>
        <p:txBody>
          <a:bodyPr anchorCtr="0" anchor="t" bIns="91425" lIns="91425" rIns="91425" tIns="91425"/>
          <a:lstStyle>
            <a:lvl1pPr indent="0" lvl="0" marL="0" marR="0" rtl="0" algn="l">
              <a:spcBef>
                <a:spcPts val="280"/>
              </a:spcBef>
              <a:spcAft>
                <a:spcPts val="0"/>
              </a:spcAft>
              <a:buClr>
                <a:schemeClr val="dk1"/>
              </a:buClr>
              <a:buFont typeface="Times New Roman"/>
              <a:buNone/>
              <a:defRPr b="0" i="0" sz="1400" u="none" cap="none" strike="noStrike">
                <a:solidFill>
                  <a:schemeClr val="dk1"/>
                </a:solidFill>
                <a:latin typeface="Times New Roman"/>
                <a:ea typeface="Times New Roman"/>
                <a:cs typeface="Times New Roman"/>
                <a:sym typeface="Times New Roman"/>
              </a:defRPr>
            </a:lvl1pPr>
            <a:lvl2pPr indent="0" lvl="1" marL="457200" marR="0" rtl="0" algn="l">
              <a:spcBef>
                <a:spcPts val="240"/>
              </a:spcBef>
              <a:spcAft>
                <a:spcPts val="0"/>
              </a:spcAft>
              <a:buClr>
                <a:schemeClr val="dk1"/>
              </a:buClr>
              <a:buFont typeface="Times New Roman"/>
              <a:buNone/>
              <a:defRPr b="0" i="0" sz="1200" u="none" cap="none" strike="noStrike">
                <a:solidFill>
                  <a:schemeClr val="dk1"/>
                </a:solidFill>
                <a:latin typeface="Times New Roman"/>
                <a:ea typeface="Times New Roman"/>
                <a:cs typeface="Times New Roman"/>
                <a:sym typeface="Times New Roman"/>
              </a:defRPr>
            </a:lvl2pPr>
            <a:lvl3pPr indent="0" lvl="2" marL="914400" marR="0" rtl="0" algn="l">
              <a:spcBef>
                <a:spcPts val="200"/>
              </a:spcBef>
              <a:spcAft>
                <a:spcPts val="0"/>
              </a:spcAft>
              <a:buClr>
                <a:schemeClr val="dk1"/>
              </a:buClr>
              <a:buFont typeface="Times New Roman"/>
              <a:buNone/>
              <a:defRPr b="0" i="0" sz="1000" u="none" cap="none" strike="noStrike">
                <a:solidFill>
                  <a:schemeClr val="dk1"/>
                </a:solidFill>
                <a:latin typeface="Times New Roman"/>
                <a:ea typeface="Times New Roman"/>
                <a:cs typeface="Times New Roman"/>
                <a:sym typeface="Times New Roman"/>
              </a:defRPr>
            </a:lvl3pPr>
            <a:lvl4pPr indent="0" lvl="3" marL="1371600" marR="0" rtl="0" algn="l">
              <a:spcBef>
                <a:spcPts val="180"/>
              </a:spcBef>
              <a:spcAft>
                <a:spcPts val="0"/>
              </a:spcAft>
              <a:buClr>
                <a:schemeClr val="dk1"/>
              </a:buClr>
              <a:buFont typeface="Times New Roman"/>
              <a:buNone/>
              <a:defRPr b="0" i="0" sz="900" u="none" cap="none" strike="noStrike">
                <a:solidFill>
                  <a:schemeClr val="dk1"/>
                </a:solidFill>
                <a:latin typeface="Times New Roman"/>
                <a:ea typeface="Times New Roman"/>
                <a:cs typeface="Times New Roman"/>
                <a:sym typeface="Times New Roman"/>
              </a:defRPr>
            </a:lvl4pPr>
            <a:lvl5pPr indent="0" lvl="4" marL="1828800" marR="0" rtl="0" algn="l">
              <a:spcBef>
                <a:spcPts val="180"/>
              </a:spcBef>
              <a:spcAft>
                <a:spcPts val="0"/>
              </a:spcAft>
              <a:buClr>
                <a:schemeClr val="dk1"/>
              </a:buClr>
              <a:buFont typeface="Times New Roman"/>
              <a:buNone/>
              <a:defRPr b="0" i="0" sz="900" u="none" cap="none" strike="noStrike">
                <a:solidFill>
                  <a:schemeClr val="dk1"/>
                </a:solidFill>
                <a:latin typeface="Times New Roman"/>
                <a:ea typeface="Times New Roman"/>
                <a:cs typeface="Times New Roman"/>
                <a:sym typeface="Times New Roman"/>
              </a:defRPr>
            </a:lvl5pPr>
            <a:lvl6pPr indent="0" lvl="5" marL="2286000" marR="0" rtl="0" algn="l">
              <a:spcBef>
                <a:spcPts val="180"/>
              </a:spcBef>
              <a:spcAft>
                <a:spcPts val="0"/>
              </a:spcAft>
              <a:buClr>
                <a:schemeClr val="dk1"/>
              </a:buClr>
              <a:buFont typeface="Times New Roman"/>
              <a:buNone/>
              <a:defRPr b="0" i="0" sz="900" u="none" cap="none" strike="noStrike">
                <a:solidFill>
                  <a:schemeClr val="dk1"/>
                </a:solidFill>
                <a:latin typeface="Times New Roman"/>
                <a:ea typeface="Times New Roman"/>
                <a:cs typeface="Times New Roman"/>
                <a:sym typeface="Times New Roman"/>
              </a:defRPr>
            </a:lvl6pPr>
            <a:lvl7pPr indent="0" lvl="6" marL="2743200" marR="0" rtl="0" algn="l">
              <a:spcBef>
                <a:spcPts val="180"/>
              </a:spcBef>
              <a:spcAft>
                <a:spcPts val="0"/>
              </a:spcAft>
              <a:buClr>
                <a:schemeClr val="dk1"/>
              </a:buClr>
              <a:buFont typeface="Times New Roman"/>
              <a:buNone/>
              <a:defRPr b="0" i="0" sz="900" u="none" cap="none" strike="noStrike">
                <a:solidFill>
                  <a:schemeClr val="dk1"/>
                </a:solidFill>
                <a:latin typeface="Times New Roman"/>
                <a:ea typeface="Times New Roman"/>
                <a:cs typeface="Times New Roman"/>
                <a:sym typeface="Times New Roman"/>
              </a:defRPr>
            </a:lvl7pPr>
            <a:lvl8pPr indent="0" lvl="7" marL="3200400" marR="0" rtl="0" algn="l">
              <a:spcBef>
                <a:spcPts val="180"/>
              </a:spcBef>
              <a:spcAft>
                <a:spcPts val="0"/>
              </a:spcAft>
              <a:buClr>
                <a:schemeClr val="dk1"/>
              </a:buClr>
              <a:buFont typeface="Times New Roman"/>
              <a:buNone/>
              <a:defRPr b="0" i="0" sz="900" u="none" cap="none" strike="noStrike">
                <a:solidFill>
                  <a:schemeClr val="dk1"/>
                </a:solidFill>
                <a:latin typeface="Times New Roman"/>
                <a:ea typeface="Times New Roman"/>
                <a:cs typeface="Times New Roman"/>
                <a:sym typeface="Times New Roman"/>
              </a:defRPr>
            </a:lvl8pPr>
            <a:lvl9pPr indent="0" lvl="8" marL="3657600" marR="0" rtl="0" algn="l">
              <a:spcBef>
                <a:spcPts val="180"/>
              </a:spcBef>
              <a:spcAft>
                <a:spcPts val="0"/>
              </a:spcAft>
              <a:buClr>
                <a:schemeClr val="dk1"/>
              </a:buClr>
              <a:buFont typeface="Times New Roman"/>
              <a:buNone/>
              <a:defRPr b="0" i="0" sz="900" u="none" cap="none" strike="noStrike">
                <a:solidFill>
                  <a:schemeClr val="dk1"/>
                </a:solidFill>
                <a:latin typeface="Times New Roman"/>
                <a:ea typeface="Times New Roman"/>
                <a:cs typeface="Times New Roman"/>
                <a:sym typeface="Times New Roman"/>
              </a:defRPr>
            </a:lvl9pPr>
          </a:lstStyle>
          <a:p/>
        </p:txBody>
      </p:sp>
      <p:sp>
        <p:nvSpPr>
          <p:cNvPr id="40" name="Shape 40"/>
          <p:cNvSpPr txBox="1"/>
          <p:nvPr>
            <p:ph idx="10" type="dt"/>
          </p:nvPr>
        </p:nvSpPr>
        <p:spPr>
          <a:xfrm>
            <a:off x="762000" y="6942136"/>
            <a:ext cx="2117700" cy="5097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41" name="Shape 41"/>
          <p:cNvSpPr txBox="1"/>
          <p:nvPr>
            <p:ph idx="11" type="ftr"/>
          </p:nvPr>
        </p:nvSpPr>
        <p:spPr>
          <a:xfrm>
            <a:off x="3470275" y="6942136"/>
            <a:ext cx="3219600" cy="5097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42" name="Shape 42"/>
          <p:cNvSpPr txBox="1"/>
          <p:nvPr>
            <p:ph idx="12" type="sldNum"/>
          </p:nvPr>
        </p:nvSpPr>
        <p:spPr>
          <a:xfrm>
            <a:off x="7280275" y="6942136"/>
            <a:ext cx="2119200" cy="5097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dk1"/>
              </a:buClr>
              <a:buSzPct val="25000"/>
              <a:buFont typeface="Times New Roman"/>
              <a:buNone/>
            </a:pPr>
            <a:fld id="{00000000-1234-1234-1234-123412341234}" type="slidenum">
              <a:rPr b="0" i="0" lang="en-US" sz="1400" u="none">
                <a:solidFill>
                  <a:schemeClr val="dk1"/>
                </a:solidFill>
                <a:latin typeface="Times New Roman"/>
                <a:ea typeface="Times New Roman"/>
                <a:cs typeface="Times New Roman"/>
                <a:sym typeface="Times New Roman"/>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43" name="Shape 43"/>
        <p:cNvGrpSpPr/>
        <p:nvPr/>
      </p:nvGrpSpPr>
      <p:grpSpPr>
        <a:xfrm>
          <a:off x="0" y="0"/>
          <a:ext cx="0" cy="0"/>
          <a:chOff x="0" y="0"/>
          <a:chExt cx="0" cy="0"/>
        </a:xfrm>
      </p:grpSpPr>
      <p:sp>
        <p:nvSpPr>
          <p:cNvPr id="44" name="Shape 44"/>
          <p:cNvSpPr txBox="1"/>
          <p:nvPr>
            <p:ph idx="10" type="dt"/>
          </p:nvPr>
        </p:nvSpPr>
        <p:spPr>
          <a:xfrm>
            <a:off x="762000" y="6942136"/>
            <a:ext cx="2117700" cy="5097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45" name="Shape 45"/>
          <p:cNvSpPr txBox="1"/>
          <p:nvPr>
            <p:ph idx="11" type="ftr"/>
          </p:nvPr>
        </p:nvSpPr>
        <p:spPr>
          <a:xfrm>
            <a:off x="3470275" y="6942136"/>
            <a:ext cx="3219600" cy="5097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46" name="Shape 46"/>
          <p:cNvSpPr txBox="1"/>
          <p:nvPr>
            <p:ph idx="12" type="sldNum"/>
          </p:nvPr>
        </p:nvSpPr>
        <p:spPr>
          <a:xfrm>
            <a:off x="7280275" y="6942136"/>
            <a:ext cx="2119200" cy="5097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dk1"/>
              </a:buClr>
              <a:buSzPct val="25000"/>
              <a:buFont typeface="Times New Roman"/>
              <a:buNone/>
            </a:pPr>
            <a:fld id="{00000000-1234-1234-1234-123412341234}" type="slidenum">
              <a:rPr b="0" i="0" lang="en-US" sz="1400" u="none">
                <a:solidFill>
                  <a:schemeClr val="dk1"/>
                </a:solidFill>
                <a:latin typeface="Times New Roman"/>
                <a:ea typeface="Times New Roman"/>
                <a:cs typeface="Times New Roman"/>
                <a:sym typeface="Times New Roman"/>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47" name="Shape 47"/>
        <p:cNvGrpSpPr/>
        <p:nvPr/>
      </p:nvGrpSpPr>
      <p:grpSpPr>
        <a:xfrm>
          <a:off x="0" y="0"/>
          <a:ext cx="0" cy="0"/>
          <a:chOff x="0" y="0"/>
          <a:chExt cx="0" cy="0"/>
        </a:xfrm>
      </p:grpSpPr>
      <p:sp>
        <p:nvSpPr>
          <p:cNvPr id="48" name="Shape 48"/>
          <p:cNvSpPr txBox="1"/>
          <p:nvPr>
            <p:ph type="title"/>
          </p:nvPr>
        </p:nvSpPr>
        <p:spPr>
          <a:xfrm>
            <a:off x="762000" y="676275"/>
            <a:ext cx="8636100" cy="1271700"/>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1pPr>
            <a:lvl2pPr indent="0" lvl="1"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2pPr>
            <a:lvl3pPr indent="0" lvl="2"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3pPr>
            <a:lvl4pPr indent="0" lvl="3"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4pPr>
            <a:lvl5pPr indent="0" lvl="4"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5pPr>
            <a:lvl6pPr indent="0" lvl="5" marL="4572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6pPr>
            <a:lvl7pPr indent="0" lvl="6" marL="9144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7pPr>
            <a:lvl8pPr indent="0" lvl="7" marL="13716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8pPr>
            <a:lvl9pPr indent="0" lvl="8" marL="18288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9pPr>
          </a:lstStyle>
          <a:p/>
        </p:txBody>
      </p:sp>
      <p:sp>
        <p:nvSpPr>
          <p:cNvPr id="49" name="Shape 49"/>
          <p:cNvSpPr txBox="1"/>
          <p:nvPr>
            <p:ph idx="10" type="dt"/>
          </p:nvPr>
        </p:nvSpPr>
        <p:spPr>
          <a:xfrm>
            <a:off x="762000" y="6942136"/>
            <a:ext cx="2117700" cy="5097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50" name="Shape 50"/>
          <p:cNvSpPr txBox="1"/>
          <p:nvPr>
            <p:ph idx="11" type="ftr"/>
          </p:nvPr>
        </p:nvSpPr>
        <p:spPr>
          <a:xfrm>
            <a:off x="3470275" y="6942136"/>
            <a:ext cx="3219600" cy="5097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51" name="Shape 51"/>
          <p:cNvSpPr txBox="1"/>
          <p:nvPr>
            <p:ph idx="12" type="sldNum"/>
          </p:nvPr>
        </p:nvSpPr>
        <p:spPr>
          <a:xfrm>
            <a:off x="7280275" y="6942136"/>
            <a:ext cx="2119200" cy="5097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dk1"/>
              </a:buClr>
              <a:buSzPct val="25000"/>
              <a:buFont typeface="Times New Roman"/>
              <a:buNone/>
            </a:pPr>
            <a:fld id="{00000000-1234-1234-1234-123412341234}" type="slidenum">
              <a:rPr b="0" i="0" lang="en-US" sz="1400" u="none">
                <a:solidFill>
                  <a:schemeClr val="dk1"/>
                </a:solidFill>
                <a:latin typeface="Times New Roman"/>
                <a:ea typeface="Times New Roman"/>
                <a:cs typeface="Times New Roman"/>
                <a:sym typeface="Times New Roman"/>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52" name="Shape 52"/>
        <p:cNvGrpSpPr/>
        <p:nvPr/>
      </p:nvGrpSpPr>
      <p:grpSpPr>
        <a:xfrm>
          <a:off x="0" y="0"/>
          <a:ext cx="0" cy="0"/>
          <a:chOff x="0" y="0"/>
          <a:chExt cx="0" cy="0"/>
        </a:xfrm>
      </p:grpSpPr>
      <p:sp>
        <p:nvSpPr>
          <p:cNvPr id="53" name="Shape 53"/>
          <p:cNvSpPr txBox="1"/>
          <p:nvPr>
            <p:ph type="title"/>
          </p:nvPr>
        </p:nvSpPr>
        <p:spPr>
          <a:xfrm>
            <a:off x="508000" y="304800"/>
            <a:ext cx="9144000" cy="1269900"/>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1pPr>
            <a:lvl2pPr indent="0" lvl="1"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2pPr>
            <a:lvl3pPr indent="0" lvl="2"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3pPr>
            <a:lvl4pPr indent="0" lvl="3"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4pPr>
            <a:lvl5pPr indent="0" lvl="4"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5pPr>
            <a:lvl6pPr indent="0" lvl="5" marL="4572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6pPr>
            <a:lvl7pPr indent="0" lvl="6" marL="9144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7pPr>
            <a:lvl8pPr indent="0" lvl="7" marL="13716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8pPr>
            <a:lvl9pPr indent="0" lvl="8" marL="18288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9pPr>
          </a:lstStyle>
          <a:p/>
        </p:txBody>
      </p:sp>
      <p:sp>
        <p:nvSpPr>
          <p:cNvPr id="54" name="Shape 54"/>
          <p:cNvSpPr txBox="1"/>
          <p:nvPr>
            <p:ph idx="1" type="body"/>
          </p:nvPr>
        </p:nvSpPr>
        <p:spPr>
          <a:xfrm>
            <a:off x="508000" y="1704975"/>
            <a:ext cx="4489500" cy="711300"/>
          </a:xfrm>
          <a:prstGeom prst="rect">
            <a:avLst/>
          </a:prstGeom>
          <a:noFill/>
          <a:ln>
            <a:noFill/>
          </a:ln>
        </p:spPr>
        <p:txBody>
          <a:bodyPr anchorCtr="0" anchor="b" bIns="91425" lIns="91425" rIns="91425" tIns="91425"/>
          <a:lstStyle>
            <a:lvl1pPr indent="0" lvl="0" marL="0" marR="0" rtl="0" algn="l">
              <a:spcBef>
                <a:spcPts val="480"/>
              </a:spcBef>
              <a:spcAft>
                <a:spcPts val="0"/>
              </a:spcAft>
              <a:buClr>
                <a:schemeClr val="dk1"/>
              </a:buClr>
              <a:buFont typeface="Times New Roman"/>
              <a:buNone/>
              <a:defRPr b="1" i="0" sz="2400" u="none" cap="none" strike="noStrike">
                <a:solidFill>
                  <a:schemeClr val="dk1"/>
                </a:solidFill>
                <a:latin typeface="Times New Roman"/>
                <a:ea typeface="Times New Roman"/>
                <a:cs typeface="Times New Roman"/>
                <a:sym typeface="Times New Roman"/>
              </a:defRPr>
            </a:lvl1pPr>
            <a:lvl2pPr indent="0" lvl="1" marL="457200" marR="0" rtl="0" algn="l">
              <a:spcBef>
                <a:spcPts val="400"/>
              </a:spcBef>
              <a:spcAft>
                <a:spcPts val="0"/>
              </a:spcAft>
              <a:buClr>
                <a:schemeClr val="dk1"/>
              </a:buClr>
              <a:buFont typeface="Times New Roman"/>
              <a:buNone/>
              <a:defRPr b="1" i="0" sz="2000" u="none" cap="none" strike="noStrike">
                <a:solidFill>
                  <a:schemeClr val="dk1"/>
                </a:solidFill>
                <a:latin typeface="Times New Roman"/>
                <a:ea typeface="Times New Roman"/>
                <a:cs typeface="Times New Roman"/>
                <a:sym typeface="Times New Roman"/>
              </a:defRPr>
            </a:lvl2pPr>
            <a:lvl3pPr indent="0" lvl="2" marL="914400" marR="0" rtl="0" algn="l">
              <a:spcBef>
                <a:spcPts val="360"/>
              </a:spcBef>
              <a:spcAft>
                <a:spcPts val="0"/>
              </a:spcAft>
              <a:buClr>
                <a:schemeClr val="dk1"/>
              </a:buClr>
              <a:buFont typeface="Times New Roman"/>
              <a:buNone/>
              <a:defRPr b="1" i="0" sz="1800" u="none" cap="none" strike="noStrike">
                <a:solidFill>
                  <a:schemeClr val="dk1"/>
                </a:solidFill>
                <a:latin typeface="Times New Roman"/>
                <a:ea typeface="Times New Roman"/>
                <a:cs typeface="Times New Roman"/>
                <a:sym typeface="Times New Roman"/>
              </a:defRPr>
            </a:lvl3pPr>
            <a:lvl4pPr indent="0" lvl="3" marL="1371600" marR="0" rtl="0" algn="l">
              <a:spcBef>
                <a:spcPts val="320"/>
              </a:spcBef>
              <a:spcAft>
                <a:spcPts val="0"/>
              </a:spcAft>
              <a:buClr>
                <a:schemeClr val="dk1"/>
              </a:buClr>
              <a:buFont typeface="Times New Roman"/>
              <a:buNone/>
              <a:defRPr b="1" i="0" sz="1600" u="none" cap="none" strike="noStrike">
                <a:solidFill>
                  <a:schemeClr val="dk1"/>
                </a:solidFill>
                <a:latin typeface="Times New Roman"/>
                <a:ea typeface="Times New Roman"/>
                <a:cs typeface="Times New Roman"/>
                <a:sym typeface="Times New Roman"/>
              </a:defRPr>
            </a:lvl4pPr>
            <a:lvl5pPr indent="0" lvl="4" marL="1828800" marR="0" rtl="0" algn="l">
              <a:spcBef>
                <a:spcPts val="320"/>
              </a:spcBef>
              <a:spcAft>
                <a:spcPts val="0"/>
              </a:spcAft>
              <a:buClr>
                <a:schemeClr val="dk1"/>
              </a:buClr>
              <a:buFont typeface="Times New Roman"/>
              <a:buNone/>
              <a:defRPr b="1" i="0" sz="1600" u="none" cap="none" strike="noStrike">
                <a:solidFill>
                  <a:schemeClr val="dk1"/>
                </a:solidFill>
                <a:latin typeface="Times New Roman"/>
                <a:ea typeface="Times New Roman"/>
                <a:cs typeface="Times New Roman"/>
                <a:sym typeface="Times New Roman"/>
              </a:defRPr>
            </a:lvl5pPr>
            <a:lvl6pPr indent="0" lvl="5" marL="2286000" marR="0" rtl="0" algn="l">
              <a:spcBef>
                <a:spcPts val="320"/>
              </a:spcBef>
              <a:spcAft>
                <a:spcPts val="0"/>
              </a:spcAft>
              <a:buClr>
                <a:schemeClr val="dk1"/>
              </a:buClr>
              <a:buFont typeface="Times New Roman"/>
              <a:buNone/>
              <a:defRPr b="1" i="0" sz="1600" u="none" cap="none" strike="noStrike">
                <a:solidFill>
                  <a:schemeClr val="dk1"/>
                </a:solidFill>
                <a:latin typeface="Times New Roman"/>
                <a:ea typeface="Times New Roman"/>
                <a:cs typeface="Times New Roman"/>
                <a:sym typeface="Times New Roman"/>
              </a:defRPr>
            </a:lvl6pPr>
            <a:lvl7pPr indent="0" lvl="6" marL="2743200" marR="0" rtl="0" algn="l">
              <a:spcBef>
                <a:spcPts val="320"/>
              </a:spcBef>
              <a:spcAft>
                <a:spcPts val="0"/>
              </a:spcAft>
              <a:buClr>
                <a:schemeClr val="dk1"/>
              </a:buClr>
              <a:buFont typeface="Times New Roman"/>
              <a:buNone/>
              <a:defRPr b="1" i="0" sz="1600" u="none" cap="none" strike="noStrike">
                <a:solidFill>
                  <a:schemeClr val="dk1"/>
                </a:solidFill>
                <a:latin typeface="Times New Roman"/>
                <a:ea typeface="Times New Roman"/>
                <a:cs typeface="Times New Roman"/>
                <a:sym typeface="Times New Roman"/>
              </a:defRPr>
            </a:lvl7pPr>
            <a:lvl8pPr indent="0" lvl="7" marL="3200400" marR="0" rtl="0" algn="l">
              <a:spcBef>
                <a:spcPts val="320"/>
              </a:spcBef>
              <a:spcAft>
                <a:spcPts val="0"/>
              </a:spcAft>
              <a:buClr>
                <a:schemeClr val="dk1"/>
              </a:buClr>
              <a:buFont typeface="Times New Roman"/>
              <a:buNone/>
              <a:defRPr b="1" i="0" sz="1600" u="none" cap="none" strike="noStrike">
                <a:solidFill>
                  <a:schemeClr val="dk1"/>
                </a:solidFill>
                <a:latin typeface="Times New Roman"/>
                <a:ea typeface="Times New Roman"/>
                <a:cs typeface="Times New Roman"/>
                <a:sym typeface="Times New Roman"/>
              </a:defRPr>
            </a:lvl8pPr>
            <a:lvl9pPr indent="0" lvl="8" marL="3657600" marR="0" rtl="0" algn="l">
              <a:spcBef>
                <a:spcPts val="320"/>
              </a:spcBef>
              <a:spcAft>
                <a:spcPts val="0"/>
              </a:spcAft>
              <a:buClr>
                <a:schemeClr val="dk1"/>
              </a:buClr>
              <a:buFont typeface="Times New Roman"/>
              <a:buNone/>
              <a:defRPr b="1" i="0" sz="1600" u="none" cap="none" strike="noStrike">
                <a:solidFill>
                  <a:schemeClr val="dk1"/>
                </a:solidFill>
                <a:latin typeface="Times New Roman"/>
                <a:ea typeface="Times New Roman"/>
                <a:cs typeface="Times New Roman"/>
                <a:sym typeface="Times New Roman"/>
              </a:defRPr>
            </a:lvl9pPr>
          </a:lstStyle>
          <a:p/>
        </p:txBody>
      </p:sp>
      <p:sp>
        <p:nvSpPr>
          <p:cNvPr id="55" name="Shape 55"/>
          <p:cNvSpPr txBox="1"/>
          <p:nvPr>
            <p:ph idx="2" type="body"/>
          </p:nvPr>
        </p:nvSpPr>
        <p:spPr>
          <a:xfrm>
            <a:off x="508000" y="2416175"/>
            <a:ext cx="4489500" cy="4391100"/>
          </a:xfrm>
          <a:prstGeom prst="rect">
            <a:avLst/>
          </a:prstGeom>
          <a:noFill/>
          <a:ln>
            <a:noFill/>
          </a:ln>
        </p:spPr>
        <p:txBody>
          <a:bodyPr anchorCtr="0" anchor="t" bIns="91425" lIns="91425" rIns="91425" tIns="91425"/>
          <a:lstStyle>
            <a:lvl1pPr indent="-190500" lvl="0" marL="342900" marR="0" rtl="0" algn="l">
              <a:spcBef>
                <a:spcPts val="480"/>
              </a:spcBef>
              <a:spcAft>
                <a:spcPts val="0"/>
              </a:spcAft>
              <a:buClr>
                <a:schemeClr val="dk1"/>
              </a:buClr>
              <a:buSzPct val="100000"/>
              <a:buFont typeface="Times New Roman"/>
              <a:buChar char="•"/>
              <a:defRPr b="0" i="0" sz="2400" u="none" cap="none" strike="noStrike">
                <a:solidFill>
                  <a:schemeClr val="dk1"/>
                </a:solidFill>
                <a:latin typeface="Times New Roman"/>
                <a:ea typeface="Times New Roman"/>
                <a:cs typeface="Times New Roman"/>
                <a:sym typeface="Times New Roman"/>
              </a:defRPr>
            </a:lvl1pPr>
            <a:lvl2pPr indent="-158750" lvl="1" marL="74295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2pPr>
            <a:lvl3pPr indent="-114300" lvl="2" marL="1143000" marR="0" rtl="0" algn="l">
              <a:spcBef>
                <a:spcPts val="360"/>
              </a:spcBef>
              <a:spcAft>
                <a:spcPts val="0"/>
              </a:spcAft>
              <a:buClr>
                <a:schemeClr val="dk1"/>
              </a:buClr>
              <a:buSzPct val="100000"/>
              <a:buFont typeface="Times New Roman"/>
              <a:buChar char="•"/>
              <a:defRPr b="0" i="0" sz="1800" u="none" cap="none" strike="noStrike">
                <a:solidFill>
                  <a:schemeClr val="dk1"/>
                </a:solidFill>
                <a:latin typeface="Times New Roman"/>
                <a:ea typeface="Times New Roman"/>
                <a:cs typeface="Times New Roman"/>
                <a:sym typeface="Times New Roman"/>
              </a:defRPr>
            </a:lvl3pPr>
            <a:lvl4pPr indent="-127000" lvl="3" marL="1600200" marR="0" rtl="0" algn="l">
              <a:spcBef>
                <a:spcPts val="320"/>
              </a:spcBef>
              <a:spcAft>
                <a:spcPts val="0"/>
              </a:spcAft>
              <a:buClr>
                <a:schemeClr val="dk1"/>
              </a:buClr>
              <a:buSzPct val="100000"/>
              <a:buFont typeface="Times New Roman"/>
              <a:buChar char="–"/>
              <a:defRPr b="0" i="0" sz="1600" u="none" cap="none" strike="noStrike">
                <a:solidFill>
                  <a:schemeClr val="dk1"/>
                </a:solidFill>
                <a:latin typeface="Times New Roman"/>
                <a:ea typeface="Times New Roman"/>
                <a:cs typeface="Times New Roman"/>
                <a:sym typeface="Times New Roman"/>
              </a:defRPr>
            </a:lvl4pPr>
            <a:lvl5pPr indent="-127000" lvl="4" marL="2057400" marR="0" rtl="0" algn="l">
              <a:spcBef>
                <a:spcPts val="320"/>
              </a:spcBef>
              <a:spcAft>
                <a:spcPts val="0"/>
              </a:spcAft>
              <a:buClr>
                <a:schemeClr val="dk1"/>
              </a:buClr>
              <a:buSzPct val="100000"/>
              <a:buFont typeface="Times New Roman"/>
              <a:buChar char="»"/>
              <a:defRPr b="0" i="0" sz="1600" u="none" cap="none" strike="noStrike">
                <a:solidFill>
                  <a:schemeClr val="dk1"/>
                </a:solidFill>
                <a:latin typeface="Times New Roman"/>
                <a:ea typeface="Times New Roman"/>
                <a:cs typeface="Times New Roman"/>
                <a:sym typeface="Times New Roman"/>
              </a:defRPr>
            </a:lvl5pPr>
            <a:lvl6pPr indent="-127000" lvl="5" marL="2514600" marR="0" rtl="0" algn="l">
              <a:spcBef>
                <a:spcPts val="320"/>
              </a:spcBef>
              <a:spcAft>
                <a:spcPts val="0"/>
              </a:spcAft>
              <a:buClr>
                <a:schemeClr val="dk1"/>
              </a:buClr>
              <a:buSzPct val="100000"/>
              <a:buFont typeface="Times New Roman"/>
              <a:buChar char="»"/>
              <a:defRPr b="0" i="0" sz="1600" u="none" cap="none" strike="noStrike">
                <a:solidFill>
                  <a:schemeClr val="dk1"/>
                </a:solidFill>
                <a:latin typeface="Times New Roman"/>
                <a:ea typeface="Times New Roman"/>
                <a:cs typeface="Times New Roman"/>
                <a:sym typeface="Times New Roman"/>
              </a:defRPr>
            </a:lvl6pPr>
            <a:lvl7pPr indent="-127000" lvl="6" marL="2971800" marR="0" rtl="0" algn="l">
              <a:spcBef>
                <a:spcPts val="320"/>
              </a:spcBef>
              <a:spcAft>
                <a:spcPts val="0"/>
              </a:spcAft>
              <a:buClr>
                <a:schemeClr val="dk1"/>
              </a:buClr>
              <a:buSzPct val="100000"/>
              <a:buFont typeface="Times New Roman"/>
              <a:buChar char="»"/>
              <a:defRPr b="0" i="0" sz="1600" u="none" cap="none" strike="noStrike">
                <a:solidFill>
                  <a:schemeClr val="dk1"/>
                </a:solidFill>
                <a:latin typeface="Times New Roman"/>
                <a:ea typeface="Times New Roman"/>
                <a:cs typeface="Times New Roman"/>
                <a:sym typeface="Times New Roman"/>
              </a:defRPr>
            </a:lvl7pPr>
            <a:lvl8pPr indent="-127000" lvl="7" marL="3429000" marR="0" rtl="0" algn="l">
              <a:spcBef>
                <a:spcPts val="320"/>
              </a:spcBef>
              <a:spcAft>
                <a:spcPts val="0"/>
              </a:spcAft>
              <a:buClr>
                <a:schemeClr val="dk1"/>
              </a:buClr>
              <a:buSzPct val="100000"/>
              <a:buFont typeface="Times New Roman"/>
              <a:buChar char="»"/>
              <a:defRPr b="0" i="0" sz="1600" u="none" cap="none" strike="noStrike">
                <a:solidFill>
                  <a:schemeClr val="dk1"/>
                </a:solidFill>
                <a:latin typeface="Times New Roman"/>
                <a:ea typeface="Times New Roman"/>
                <a:cs typeface="Times New Roman"/>
                <a:sym typeface="Times New Roman"/>
              </a:defRPr>
            </a:lvl8pPr>
            <a:lvl9pPr indent="-127000" lvl="8" marL="3886200" marR="0" rtl="0" algn="l">
              <a:spcBef>
                <a:spcPts val="320"/>
              </a:spcBef>
              <a:spcAft>
                <a:spcPts val="0"/>
              </a:spcAft>
              <a:buClr>
                <a:schemeClr val="dk1"/>
              </a:buClr>
              <a:buSzPct val="100000"/>
              <a:buFont typeface="Times New Roman"/>
              <a:buChar char="»"/>
              <a:defRPr b="0" i="0" sz="1600" u="none" cap="none" strike="noStrike">
                <a:solidFill>
                  <a:schemeClr val="dk1"/>
                </a:solidFill>
                <a:latin typeface="Times New Roman"/>
                <a:ea typeface="Times New Roman"/>
                <a:cs typeface="Times New Roman"/>
                <a:sym typeface="Times New Roman"/>
              </a:defRPr>
            </a:lvl9pPr>
          </a:lstStyle>
          <a:p/>
        </p:txBody>
      </p:sp>
      <p:sp>
        <p:nvSpPr>
          <p:cNvPr id="56" name="Shape 56"/>
          <p:cNvSpPr txBox="1"/>
          <p:nvPr>
            <p:ph idx="3" type="body"/>
          </p:nvPr>
        </p:nvSpPr>
        <p:spPr>
          <a:xfrm>
            <a:off x="5160962" y="1704975"/>
            <a:ext cx="4491000" cy="711300"/>
          </a:xfrm>
          <a:prstGeom prst="rect">
            <a:avLst/>
          </a:prstGeom>
          <a:noFill/>
          <a:ln>
            <a:noFill/>
          </a:ln>
        </p:spPr>
        <p:txBody>
          <a:bodyPr anchorCtr="0" anchor="b" bIns="91425" lIns="91425" rIns="91425" tIns="91425"/>
          <a:lstStyle>
            <a:lvl1pPr indent="0" lvl="0" marL="0" marR="0" rtl="0" algn="l">
              <a:spcBef>
                <a:spcPts val="480"/>
              </a:spcBef>
              <a:spcAft>
                <a:spcPts val="0"/>
              </a:spcAft>
              <a:buClr>
                <a:schemeClr val="dk1"/>
              </a:buClr>
              <a:buFont typeface="Times New Roman"/>
              <a:buNone/>
              <a:defRPr b="1" i="0" sz="2400" u="none" cap="none" strike="noStrike">
                <a:solidFill>
                  <a:schemeClr val="dk1"/>
                </a:solidFill>
                <a:latin typeface="Times New Roman"/>
                <a:ea typeface="Times New Roman"/>
                <a:cs typeface="Times New Roman"/>
                <a:sym typeface="Times New Roman"/>
              </a:defRPr>
            </a:lvl1pPr>
            <a:lvl2pPr indent="0" lvl="1" marL="457200" marR="0" rtl="0" algn="l">
              <a:spcBef>
                <a:spcPts val="400"/>
              </a:spcBef>
              <a:spcAft>
                <a:spcPts val="0"/>
              </a:spcAft>
              <a:buClr>
                <a:schemeClr val="dk1"/>
              </a:buClr>
              <a:buFont typeface="Times New Roman"/>
              <a:buNone/>
              <a:defRPr b="1" i="0" sz="2000" u="none" cap="none" strike="noStrike">
                <a:solidFill>
                  <a:schemeClr val="dk1"/>
                </a:solidFill>
                <a:latin typeface="Times New Roman"/>
                <a:ea typeface="Times New Roman"/>
                <a:cs typeface="Times New Roman"/>
                <a:sym typeface="Times New Roman"/>
              </a:defRPr>
            </a:lvl2pPr>
            <a:lvl3pPr indent="0" lvl="2" marL="914400" marR="0" rtl="0" algn="l">
              <a:spcBef>
                <a:spcPts val="360"/>
              </a:spcBef>
              <a:spcAft>
                <a:spcPts val="0"/>
              </a:spcAft>
              <a:buClr>
                <a:schemeClr val="dk1"/>
              </a:buClr>
              <a:buFont typeface="Times New Roman"/>
              <a:buNone/>
              <a:defRPr b="1" i="0" sz="1800" u="none" cap="none" strike="noStrike">
                <a:solidFill>
                  <a:schemeClr val="dk1"/>
                </a:solidFill>
                <a:latin typeface="Times New Roman"/>
                <a:ea typeface="Times New Roman"/>
                <a:cs typeface="Times New Roman"/>
                <a:sym typeface="Times New Roman"/>
              </a:defRPr>
            </a:lvl3pPr>
            <a:lvl4pPr indent="0" lvl="3" marL="1371600" marR="0" rtl="0" algn="l">
              <a:spcBef>
                <a:spcPts val="320"/>
              </a:spcBef>
              <a:spcAft>
                <a:spcPts val="0"/>
              </a:spcAft>
              <a:buClr>
                <a:schemeClr val="dk1"/>
              </a:buClr>
              <a:buFont typeface="Times New Roman"/>
              <a:buNone/>
              <a:defRPr b="1" i="0" sz="1600" u="none" cap="none" strike="noStrike">
                <a:solidFill>
                  <a:schemeClr val="dk1"/>
                </a:solidFill>
                <a:latin typeface="Times New Roman"/>
                <a:ea typeface="Times New Roman"/>
                <a:cs typeface="Times New Roman"/>
                <a:sym typeface="Times New Roman"/>
              </a:defRPr>
            </a:lvl4pPr>
            <a:lvl5pPr indent="0" lvl="4" marL="1828800" marR="0" rtl="0" algn="l">
              <a:spcBef>
                <a:spcPts val="320"/>
              </a:spcBef>
              <a:spcAft>
                <a:spcPts val="0"/>
              </a:spcAft>
              <a:buClr>
                <a:schemeClr val="dk1"/>
              </a:buClr>
              <a:buFont typeface="Times New Roman"/>
              <a:buNone/>
              <a:defRPr b="1" i="0" sz="1600" u="none" cap="none" strike="noStrike">
                <a:solidFill>
                  <a:schemeClr val="dk1"/>
                </a:solidFill>
                <a:latin typeface="Times New Roman"/>
                <a:ea typeface="Times New Roman"/>
                <a:cs typeface="Times New Roman"/>
                <a:sym typeface="Times New Roman"/>
              </a:defRPr>
            </a:lvl5pPr>
            <a:lvl6pPr indent="0" lvl="5" marL="2286000" marR="0" rtl="0" algn="l">
              <a:spcBef>
                <a:spcPts val="320"/>
              </a:spcBef>
              <a:spcAft>
                <a:spcPts val="0"/>
              </a:spcAft>
              <a:buClr>
                <a:schemeClr val="dk1"/>
              </a:buClr>
              <a:buFont typeface="Times New Roman"/>
              <a:buNone/>
              <a:defRPr b="1" i="0" sz="1600" u="none" cap="none" strike="noStrike">
                <a:solidFill>
                  <a:schemeClr val="dk1"/>
                </a:solidFill>
                <a:latin typeface="Times New Roman"/>
                <a:ea typeface="Times New Roman"/>
                <a:cs typeface="Times New Roman"/>
                <a:sym typeface="Times New Roman"/>
              </a:defRPr>
            </a:lvl6pPr>
            <a:lvl7pPr indent="0" lvl="6" marL="2743200" marR="0" rtl="0" algn="l">
              <a:spcBef>
                <a:spcPts val="320"/>
              </a:spcBef>
              <a:spcAft>
                <a:spcPts val="0"/>
              </a:spcAft>
              <a:buClr>
                <a:schemeClr val="dk1"/>
              </a:buClr>
              <a:buFont typeface="Times New Roman"/>
              <a:buNone/>
              <a:defRPr b="1" i="0" sz="1600" u="none" cap="none" strike="noStrike">
                <a:solidFill>
                  <a:schemeClr val="dk1"/>
                </a:solidFill>
                <a:latin typeface="Times New Roman"/>
                <a:ea typeface="Times New Roman"/>
                <a:cs typeface="Times New Roman"/>
                <a:sym typeface="Times New Roman"/>
              </a:defRPr>
            </a:lvl7pPr>
            <a:lvl8pPr indent="0" lvl="7" marL="3200400" marR="0" rtl="0" algn="l">
              <a:spcBef>
                <a:spcPts val="320"/>
              </a:spcBef>
              <a:spcAft>
                <a:spcPts val="0"/>
              </a:spcAft>
              <a:buClr>
                <a:schemeClr val="dk1"/>
              </a:buClr>
              <a:buFont typeface="Times New Roman"/>
              <a:buNone/>
              <a:defRPr b="1" i="0" sz="1600" u="none" cap="none" strike="noStrike">
                <a:solidFill>
                  <a:schemeClr val="dk1"/>
                </a:solidFill>
                <a:latin typeface="Times New Roman"/>
                <a:ea typeface="Times New Roman"/>
                <a:cs typeface="Times New Roman"/>
                <a:sym typeface="Times New Roman"/>
              </a:defRPr>
            </a:lvl8pPr>
            <a:lvl9pPr indent="0" lvl="8" marL="3657600" marR="0" rtl="0" algn="l">
              <a:spcBef>
                <a:spcPts val="320"/>
              </a:spcBef>
              <a:spcAft>
                <a:spcPts val="0"/>
              </a:spcAft>
              <a:buClr>
                <a:schemeClr val="dk1"/>
              </a:buClr>
              <a:buFont typeface="Times New Roman"/>
              <a:buNone/>
              <a:defRPr b="1" i="0" sz="1600" u="none" cap="none" strike="noStrike">
                <a:solidFill>
                  <a:schemeClr val="dk1"/>
                </a:solidFill>
                <a:latin typeface="Times New Roman"/>
                <a:ea typeface="Times New Roman"/>
                <a:cs typeface="Times New Roman"/>
                <a:sym typeface="Times New Roman"/>
              </a:defRPr>
            </a:lvl9pPr>
          </a:lstStyle>
          <a:p/>
        </p:txBody>
      </p:sp>
      <p:sp>
        <p:nvSpPr>
          <p:cNvPr id="57" name="Shape 57"/>
          <p:cNvSpPr txBox="1"/>
          <p:nvPr>
            <p:ph idx="4" type="body"/>
          </p:nvPr>
        </p:nvSpPr>
        <p:spPr>
          <a:xfrm>
            <a:off x="5160962" y="2416175"/>
            <a:ext cx="4491000" cy="4391100"/>
          </a:xfrm>
          <a:prstGeom prst="rect">
            <a:avLst/>
          </a:prstGeom>
          <a:noFill/>
          <a:ln>
            <a:noFill/>
          </a:ln>
        </p:spPr>
        <p:txBody>
          <a:bodyPr anchorCtr="0" anchor="t" bIns="91425" lIns="91425" rIns="91425" tIns="91425"/>
          <a:lstStyle>
            <a:lvl1pPr indent="-190500" lvl="0" marL="342900" marR="0" rtl="0" algn="l">
              <a:spcBef>
                <a:spcPts val="480"/>
              </a:spcBef>
              <a:spcAft>
                <a:spcPts val="0"/>
              </a:spcAft>
              <a:buClr>
                <a:schemeClr val="dk1"/>
              </a:buClr>
              <a:buSzPct val="100000"/>
              <a:buFont typeface="Times New Roman"/>
              <a:buChar char="•"/>
              <a:defRPr b="0" i="0" sz="2400" u="none" cap="none" strike="noStrike">
                <a:solidFill>
                  <a:schemeClr val="dk1"/>
                </a:solidFill>
                <a:latin typeface="Times New Roman"/>
                <a:ea typeface="Times New Roman"/>
                <a:cs typeface="Times New Roman"/>
                <a:sym typeface="Times New Roman"/>
              </a:defRPr>
            </a:lvl1pPr>
            <a:lvl2pPr indent="-158750" lvl="1" marL="74295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2pPr>
            <a:lvl3pPr indent="-114300" lvl="2" marL="1143000" marR="0" rtl="0" algn="l">
              <a:spcBef>
                <a:spcPts val="360"/>
              </a:spcBef>
              <a:spcAft>
                <a:spcPts val="0"/>
              </a:spcAft>
              <a:buClr>
                <a:schemeClr val="dk1"/>
              </a:buClr>
              <a:buSzPct val="100000"/>
              <a:buFont typeface="Times New Roman"/>
              <a:buChar char="•"/>
              <a:defRPr b="0" i="0" sz="1800" u="none" cap="none" strike="noStrike">
                <a:solidFill>
                  <a:schemeClr val="dk1"/>
                </a:solidFill>
                <a:latin typeface="Times New Roman"/>
                <a:ea typeface="Times New Roman"/>
                <a:cs typeface="Times New Roman"/>
                <a:sym typeface="Times New Roman"/>
              </a:defRPr>
            </a:lvl3pPr>
            <a:lvl4pPr indent="-127000" lvl="3" marL="1600200" marR="0" rtl="0" algn="l">
              <a:spcBef>
                <a:spcPts val="320"/>
              </a:spcBef>
              <a:spcAft>
                <a:spcPts val="0"/>
              </a:spcAft>
              <a:buClr>
                <a:schemeClr val="dk1"/>
              </a:buClr>
              <a:buSzPct val="100000"/>
              <a:buFont typeface="Times New Roman"/>
              <a:buChar char="–"/>
              <a:defRPr b="0" i="0" sz="1600" u="none" cap="none" strike="noStrike">
                <a:solidFill>
                  <a:schemeClr val="dk1"/>
                </a:solidFill>
                <a:latin typeface="Times New Roman"/>
                <a:ea typeface="Times New Roman"/>
                <a:cs typeface="Times New Roman"/>
                <a:sym typeface="Times New Roman"/>
              </a:defRPr>
            </a:lvl4pPr>
            <a:lvl5pPr indent="-127000" lvl="4" marL="2057400" marR="0" rtl="0" algn="l">
              <a:spcBef>
                <a:spcPts val="320"/>
              </a:spcBef>
              <a:spcAft>
                <a:spcPts val="0"/>
              </a:spcAft>
              <a:buClr>
                <a:schemeClr val="dk1"/>
              </a:buClr>
              <a:buSzPct val="100000"/>
              <a:buFont typeface="Times New Roman"/>
              <a:buChar char="»"/>
              <a:defRPr b="0" i="0" sz="1600" u="none" cap="none" strike="noStrike">
                <a:solidFill>
                  <a:schemeClr val="dk1"/>
                </a:solidFill>
                <a:latin typeface="Times New Roman"/>
                <a:ea typeface="Times New Roman"/>
                <a:cs typeface="Times New Roman"/>
                <a:sym typeface="Times New Roman"/>
              </a:defRPr>
            </a:lvl5pPr>
            <a:lvl6pPr indent="-127000" lvl="5" marL="2514600" marR="0" rtl="0" algn="l">
              <a:spcBef>
                <a:spcPts val="320"/>
              </a:spcBef>
              <a:spcAft>
                <a:spcPts val="0"/>
              </a:spcAft>
              <a:buClr>
                <a:schemeClr val="dk1"/>
              </a:buClr>
              <a:buSzPct val="100000"/>
              <a:buFont typeface="Times New Roman"/>
              <a:buChar char="»"/>
              <a:defRPr b="0" i="0" sz="1600" u="none" cap="none" strike="noStrike">
                <a:solidFill>
                  <a:schemeClr val="dk1"/>
                </a:solidFill>
                <a:latin typeface="Times New Roman"/>
                <a:ea typeface="Times New Roman"/>
                <a:cs typeface="Times New Roman"/>
                <a:sym typeface="Times New Roman"/>
              </a:defRPr>
            </a:lvl6pPr>
            <a:lvl7pPr indent="-127000" lvl="6" marL="2971800" marR="0" rtl="0" algn="l">
              <a:spcBef>
                <a:spcPts val="320"/>
              </a:spcBef>
              <a:spcAft>
                <a:spcPts val="0"/>
              </a:spcAft>
              <a:buClr>
                <a:schemeClr val="dk1"/>
              </a:buClr>
              <a:buSzPct val="100000"/>
              <a:buFont typeface="Times New Roman"/>
              <a:buChar char="»"/>
              <a:defRPr b="0" i="0" sz="1600" u="none" cap="none" strike="noStrike">
                <a:solidFill>
                  <a:schemeClr val="dk1"/>
                </a:solidFill>
                <a:latin typeface="Times New Roman"/>
                <a:ea typeface="Times New Roman"/>
                <a:cs typeface="Times New Roman"/>
                <a:sym typeface="Times New Roman"/>
              </a:defRPr>
            </a:lvl7pPr>
            <a:lvl8pPr indent="-127000" lvl="7" marL="3429000" marR="0" rtl="0" algn="l">
              <a:spcBef>
                <a:spcPts val="320"/>
              </a:spcBef>
              <a:spcAft>
                <a:spcPts val="0"/>
              </a:spcAft>
              <a:buClr>
                <a:schemeClr val="dk1"/>
              </a:buClr>
              <a:buSzPct val="100000"/>
              <a:buFont typeface="Times New Roman"/>
              <a:buChar char="»"/>
              <a:defRPr b="0" i="0" sz="1600" u="none" cap="none" strike="noStrike">
                <a:solidFill>
                  <a:schemeClr val="dk1"/>
                </a:solidFill>
                <a:latin typeface="Times New Roman"/>
                <a:ea typeface="Times New Roman"/>
                <a:cs typeface="Times New Roman"/>
                <a:sym typeface="Times New Roman"/>
              </a:defRPr>
            </a:lvl8pPr>
            <a:lvl9pPr indent="-127000" lvl="8" marL="3886200" marR="0" rtl="0" algn="l">
              <a:spcBef>
                <a:spcPts val="320"/>
              </a:spcBef>
              <a:spcAft>
                <a:spcPts val="0"/>
              </a:spcAft>
              <a:buClr>
                <a:schemeClr val="dk1"/>
              </a:buClr>
              <a:buSzPct val="100000"/>
              <a:buFont typeface="Times New Roman"/>
              <a:buChar char="»"/>
              <a:defRPr b="0" i="0" sz="1600" u="none" cap="none" strike="noStrike">
                <a:solidFill>
                  <a:schemeClr val="dk1"/>
                </a:solidFill>
                <a:latin typeface="Times New Roman"/>
                <a:ea typeface="Times New Roman"/>
                <a:cs typeface="Times New Roman"/>
                <a:sym typeface="Times New Roman"/>
              </a:defRPr>
            </a:lvl9pPr>
          </a:lstStyle>
          <a:p/>
        </p:txBody>
      </p:sp>
      <p:sp>
        <p:nvSpPr>
          <p:cNvPr id="58" name="Shape 58"/>
          <p:cNvSpPr txBox="1"/>
          <p:nvPr>
            <p:ph idx="10" type="dt"/>
          </p:nvPr>
        </p:nvSpPr>
        <p:spPr>
          <a:xfrm>
            <a:off x="762000" y="6942136"/>
            <a:ext cx="2117700" cy="5097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59" name="Shape 59"/>
          <p:cNvSpPr txBox="1"/>
          <p:nvPr>
            <p:ph idx="11" type="ftr"/>
          </p:nvPr>
        </p:nvSpPr>
        <p:spPr>
          <a:xfrm>
            <a:off x="3470275" y="6942136"/>
            <a:ext cx="3219600" cy="5097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60" name="Shape 60"/>
          <p:cNvSpPr txBox="1"/>
          <p:nvPr>
            <p:ph idx="12" type="sldNum"/>
          </p:nvPr>
        </p:nvSpPr>
        <p:spPr>
          <a:xfrm>
            <a:off x="7280275" y="6942136"/>
            <a:ext cx="2119200" cy="5097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dk1"/>
              </a:buClr>
              <a:buSzPct val="25000"/>
              <a:buFont typeface="Times New Roman"/>
              <a:buNone/>
            </a:pPr>
            <a:fld id="{00000000-1234-1234-1234-123412341234}" type="slidenum">
              <a:rPr b="0" i="0" lang="en-US" sz="1400" u="none">
                <a:solidFill>
                  <a:schemeClr val="dk1"/>
                </a:solidFill>
                <a:latin typeface="Times New Roman"/>
                <a:ea typeface="Times New Roman"/>
                <a:cs typeface="Times New Roman"/>
                <a:sym typeface="Times New Roman"/>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61" name="Shape 61"/>
        <p:cNvGrpSpPr/>
        <p:nvPr/>
      </p:nvGrpSpPr>
      <p:grpSpPr>
        <a:xfrm>
          <a:off x="0" y="0"/>
          <a:ext cx="0" cy="0"/>
          <a:chOff x="0" y="0"/>
          <a:chExt cx="0" cy="0"/>
        </a:xfrm>
      </p:grpSpPr>
      <p:sp>
        <p:nvSpPr>
          <p:cNvPr id="62" name="Shape 62"/>
          <p:cNvSpPr txBox="1"/>
          <p:nvPr>
            <p:ph type="title"/>
          </p:nvPr>
        </p:nvSpPr>
        <p:spPr>
          <a:xfrm>
            <a:off x="762000" y="676275"/>
            <a:ext cx="8636100" cy="1271700"/>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1pPr>
            <a:lvl2pPr indent="0" lvl="1"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2pPr>
            <a:lvl3pPr indent="0" lvl="2"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3pPr>
            <a:lvl4pPr indent="0" lvl="3"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4pPr>
            <a:lvl5pPr indent="0" lvl="4"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5pPr>
            <a:lvl6pPr indent="0" lvl="5" marL="4572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6pPr>
            <a:lvl7pPr indent="0" lvl="6" marL="9144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7pPr>
            <a:lvl8pPr indent="0" lvl="7" marL="13716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8pPr>
            <a:lvl9pPr indent="0" lvl="8" marL="18288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9pPr>
          </a:lstStyle>
          <a:p/>
        </p:txBody>
      </p:sp>
      <p:sp>
        <p:nvSpPr>
          <p:cNvPr id="63" name="Shape 63"/>
          <p:cNvSpPr txBox="1"/>
          <p:nvPr>
            <p:ph idx="1" type="body"/>
          </p:nvPr>
        </p:nvSpPr>
        <p:spPr>
          <a:xfrm>
            <a:off x="762000" y="2200275"/>
            <a:ext cx="4241700" cy="4573500"/>
          </a:xfrm>
          <a:prstGeom prst="rect">
            <a:avLst/>
          </a:prstGeom>
          <a:noFill/>
          <a:ln>
            <a:noFill/>
          </a:ln>
        </p:spPr>
        <p:txBody>
          <a:bodyPr anchorCtr="0" anchor="t" bIns="91425" lIns="91425" rIns="91425" tIns="91425"/>
          <a:lstStyle>
            <a:lvl1pPr indent="-165100" lvl="0" marL="342900" marR="0" rtl="0" algn="l">
              <a:spcBef>
                <a:spcPts val="560"/>
              </a:spcBef>
              <a:spcAft>
                <a:spcPts val="0"/>
              </a:spcAft>
              <a:buClr>
                <a:schemeClr val="dk1"/>
              </a:buClr>
              <a:buSzPct val="100000"/>
              <a:buFont typeface="Times New Roman"/>
              <a:buChar char="•"/>
              <a:defRPr b="0" i="0" sz="2800" u="none" cap="none" strike="noStrike">
                <a:solidFill>
                  <a:schemeClr val="dk1"/>
                </a:solidFill>
                <a:latin typeface="Times New Roman"/>
                <a:ea typeface="Times New Roman"/>
                <a:cs typeface="Times New Roman"/>
                <a:sym typeface="Times New Roman"/>
              </a:defRPr>
            </a:lvl1pPr>
            <a:lvl2pPr indent="-133350" lvl="1" marL="742950" marR="0" rtl="0" algn="l">
              <a:spcBef>
                <a:spcPts val="480"/>
              </a:spcBef>
              <a:spcAft>
                <a:spcPts val="0"/>
              </a:spcAft>
              <a:buClr>
                <a:schemeClr val="dk1"/>
              </a:buClr>
              <a:buSzPct val="100000"/>
              <a:buFont typeface="Times New Roman"/>
              <a:buChar char="–"/>
              <a:defRPr b="0" i="0" sz="2400" u="none" cap="none" strike="noStrike">
                <a:solidFill>
                  <a:schemeClr val="dk1"/>
                </a:solidFill>
                <a:latin typeface="Times New Roman"/>
                <a:ea typeface="Times New Roman"/>
                <a:cs typeface="Times New Roman"/>
                <a:sym typeface="Times New Roman"/>
              </a:defRPr>
            </a:lvl2pPr>
            <a:lvl3pPr indent="-101600" lvl="2" marL="11430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3pPr>
            <a:lvl4pPr indent="-114300" lvl="3" marL="1600200" marR="0" rtl="0" algn="l">
              <a:spcBef>
                <a:spcPts val="360"/>
              </a:spcBef>
              <a:spcAft>
                <a:spcPts val="0"/>
              </a:spcAft>
              <a:buClr>
                <a:schemeClr val="dk1"/>
              </a:buClr>
              <a:buSzPct val="100000"/>
              <a:buFont typeface="Times New Roman"/>
              <a:buChar char="–"/>
              <a:defRPr b="0" i="0" sz="1800" u="none" cap="none" strike="noStrike">
                <a:solidFill>
                  <a:schemeClr val="dk1"/>
                </a:solidFill>
                <a:latin typeface="Times New Roman"/>
                <a:ea typeface="Times New Roman"/>
                <a:cs typeface="Times New Roman"/>
                <a:sym typeface="Times New Roman"/>
              </a:defRPr>
            </a:lvl4pPr>
            <a:lvl5pPr indent="-114300" lvl="4" marL="2057400" marR="0" rtl="0" algn="l">
              <a:spcBef>
                <a:spcPts val="360"/>
              </a:spcBef>
              <a:spcAft>
                <a:spcPts val="0"/>
              </a:spcAft>
              <a:buClr>
                <a:schemeClr val="dk1"/>
              </a:buClr>
              <a:buSzPct val="100000"/>
              <a:buFont typeface="Times New Roman"/>
              <a:buChar char="»"/>
              <a:defRPr b="0" i="0" sz="1800" u="none" cap="none" strike="noStrike">
                <a:solidFill>
                  <a:schemeClr val="dk1"/>
                </a:solidFill>
                <a:latin typeface="Times New Roman"/>
                <a:ea typeface="Times New Roman"/>
                <a:cs typeface="Times New Roman"/>
                <a:sym typeface="Times New Roman"/>
              </a:defRPr>
            </a:lvl5pPr>
            <a:lvl6pPr indent="-114300" lvl="5" marL="2514600" marR="0" rtl="0" algn="l">
              <a:spcBef>
                <a:spcPts val="360"/>
              </a:spcBef>
              <a:spcAft>
                <a:spcPts val="0"/>
              </a:spcAft>
              <a:buClr>
                <a:schemeClr val="dk1"/>
              </a:buClr>
              <a:buSzPct val="100000"/>
              <a:buFont typeface="Times New Roman"/>
              <a:buChar char="»"/>
              <a:defRPr b="0" i="0" sz="1800" u="none" cap="none" strike="noStrike">
                <a:solidFill>
                  <a:schemeClr val="dk1"/>
                </a:solidFill>
                <a:latin typeface="Times New Roman"/>
                <a:ea typeface="Times New Roman"/>
                <a:cs typeface="Times New Roman"/>
                <a:sym typeface="Times New Roman"/>
              </a:defRPr>
            </a:lvl6pPr>
            <a:lvl7pPr indent="-114300" lvl="6" marL="2971800" marR="0" rtl="0" algn="l">
              <a:spcBef>
                <a:spcPts val="360"/>
              </a:spcBef>
              <a:spcAft>
                <a:spcPts val="0"/>
              </a:spcAft>
              <a:buClr>
                <a:schemeClr val="dk1"/>
              </a:buClr>
              <a:buSzPct val="100000"/>
              <a:buFont typeface="Times New Roman"/>
              <a:buChar char="»"/>
              <a:defRPr b="0" i="0" sz="1800" u="none" cap="none" strike="noStrike">
                <a:solidFill>
                  <a:schemeClr val="dk1"/>
                </a:solidFill>
                <a:latin typeface="Times New Roman"/>
                <a:ea typeface="Times New Roman"/>
                <a:cs typeface="Times New Roman"/>
                <a:sym typeface="Times New Roman"/>
              </a:defRPr>
            </a:lvl7pPr>
            <a:lvl8pPr indent="-114300" lvl="7" marL="3429000" marR="0" rtl="0" algn="l">
              <a:spcBef>
                <a:spcPts val="360"/>
              </a:spcBef>
              <a:spcAft>
                <a:spcPts val="0"/>
              </a:spcAft>
              <a:buClr>
                <a:schemeClr val="dk1"/>
              </a:buClr>
              <a:buSzPct val="100000"/>
              <a:buFont typeface="Times New Roman"/>
              <a:buChar char="»"/>
              <a:defRPr b="0" i="0" sz="1800" u="none" cap="none" strike="noStrike">
                <a:solidFill>
                  <a:schemeClr val="dk1"/>
                </a:solidFill>
                <a:latin typeface="Times New Roman"/>
                <a:ea typeface="Times New Roman"/>
                <a:cs typeface="Times New Roman"/>
                <a:sym typeface="Times New Roman"/>
              </a:defRPr>
            </a:lvl8pPr>
            <a:lvl9pPr indent="-114300" lvl="8" marL="3886200" marR="0" rtl="0" algn="l">
              <a:spcBef>
                <a:spcPts val="360"/>
              </a:spcBef>
              <a:spcAft>
                <a:spcPts val="0"/>
              </a:spcAft>
              <a:buClr>
                <a:schemeClr val="dk1"/>
              </a:buClr>
              <a:buSzPct val="100000"/>
              <a:buFont typeface="Times New Roman"/>
              <a:buChar char="»"/>
              <a:defRPr b="0" i="0" sz="1800" u="none" cap="none" strike="noStrike">
                <a:solidFill>
                  <a:schemeClr val="dk1"/>
                </a:solidFill>
                <a:latin typeface="Times New Roman"/>
                <a:ea typeface="Times New Roman"/>
                <a:cs typeface="Times New Roman"/>
                <a:sym typeface="Times New Roman"/>
              </a:defRPr>
            </a:lvl9pPr>
          </a:lstStyle>
          <a:p/>
        </p:txBody>
      </p:sp>
      <p:sp>
        <p:nvSpPr>
          <p:cNvPr id="64" name="Shape 64"/>
          <p:cNvSpPr txBox="1"/>
          <p:nvPr>
            <p:ph idx="2" type="body"/>
          </p:nvPr>
        </p:nvSpPr>
        <p:spPr>
          <a:xfrm>
            <a:off x="5156200" y="2200275"/>
            <a:ext cx="4241700" cy="4573500"/>
          </a:xfrm>
          <a:prstGeom prst="rect">
            <a:avLst/>
          </a:prstGeom>
          <a:noFill/>
          <a:ln>
            <a:noFill/>
          </a:ln>
        </p:spPr>
        <p:txBody>
          <a:bodyPr anchorCtr="0" anchor="t" bIns="91425" lIns="91425" rIns="91425" tIns="91425"/>
          <a:lstStyle>
            <a:lvl1pPr indent="-165100" lvl="0" marL="342900" marR="0" rtl="0" algn="l">
              <a:spcBef>
                <a:spcPts val="560"/>
              </a:spcBef>
              <a:spcAft>
                <a:spcPts val="0"/>
              </a:spcAft>
              <a:buClr>
                <a:schemeClr val="dk1"/>
              </a:buClr>
              <a:buSzPct val="100000"/>
              <a:buFont typeface="Times New Roman"/>
              <a:buChar char="•"/>
              <a:defRPr b="0" i="0" sz="2800" u="none" cap="none" strike="noStrike">
                <a:solidFill>
                  <a:schemeClr val="dk1"/>
                </a:solidFill>
                <a:latin typeface="Times New Roman"/>
                <a:ea typeface="Times New Roman"/>
                <a:cs typeface="Times New Roman"/>
                <a:sym typeface="Times New Roman"/>
              </a:defRPr>
            </a:lvl1pPr>
            <a:lvl2pPr indent="-133350" lvl="1" marL="742950" marR="0" rtl="0" algn="l">
              <a:spcBef>
                <a:spcPts val="480"/>
              </a:spcBef>
              <a:spcAft>
                <a:spcPts val="0"/>
              </a:spcAft>
              <a:buClr>
                <a:schemeClr val="dk1"/>
              </a:buClr>
              <a:buSzPct val="100000"/>
              <a:buFont typeface="Times New Roman"/>
              <a:buChar char="–"/>
              <a:defRPr b="0" i="0" sz="2400" u="none" cap="none" strike="noStrike">
                <a:solidFill>
                  <a:schemeClr val="dk1"/>
                </a:solidFill>
                <a:latin typeface="Times New Roman"/>
                <a:ea typeface="Times New Roman"/>
                <a:cs typeface="Times New Roman"/>
                <a:sym typeface="Times New Roman"/>
              </a:defRPr>
            </a:lvl2pPr>
            <a:lvl3pPr indent="-101600" lvl="2" marL="11430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3pPr>
            <a:lvl4pPr indent="-114300" lvl="3" marL="1600200" marR="0" rtl="0" algn="l">
              <a:spcBef>
                <a:spcPts val="360"/>
              </a:spcBef>
              <a:spcAft>
                <a:spcPts val="0"/>
              </a:spcAft>
              <a:buClr>
                <a:schemeClr val="dk1"/>
              </a:buClr>
              <a:buSzPct val="100000"/>
              <a:buFont typeface="Times New Roman"/>
              <a:buChar char="–"/>
              <a:defRPr b="0" i="0" sz="1800" u="none" cap="none" strike="noStrike">
                <a:solidFill>
                  <a:schemeClr val="dk1"/>
                </a:solidFill>
                <a:latin typeface="Times New Roman"/>
                <a:ea typeface="Times New Roman"/>
                <a:cs typeface="Times New Roman"/>
                <a:sym typeface="Times New Roman"/>
              </a:defRPr>
            </a:lvl4pPr>
            <a:lvl5pPr indent="-114300" lvl="4" marL="2057400" marR="0" rtl="0" algn="l">
              <a:spcBef>
                <a:spcPts val="360"/>
              </a:spcBef>
              <a:spcAft>
                <a:spcPts val="0"/>
              </a:spcAft>
              <a:buClr>
                <a:schemeClr val="dk1"/>
              </a:buClr>
              <a:buSzPct val="100000"/>
              <a:buFont typeface="Times New Roman"/>
              <a:buChar char="»"/>
              <a:defRPr b="0" i="0" sz="1800" u="none" cap="none" strike="noStrike">
                <a:solidFill>
                  <a:schemeClr val="dk1"/>
                </a:solidFill>
                <a:latin typeface="Times New Roman"/>
                <a:ea typeface="Times New Roman"/>
                <a:cs typeface="Times New Roman"/>
                <a:sym typeface="Times New Roman"/>
              </a:defRPr>
            </a:lvl5pPr>
            <a:lvl6pPr indent="-114300" lvl="5" marL="2514600" marR="0" rtl="0" algn="l">
              <a:spcBef>
                <a:spcPts val="360"/>
              </a:spcBef>
              <a:spcAft>
                <a:spcPts val="0"/>
              </a:spcAft>
              <a:buClr>
                <a:schemeClr val="dk1"/>
              </a:buClr>
              <a:buSzPct val="100000"/>
              <a:buFont typeface="Times New Roman"/>
              <a:buChar char="»"/>
              <a:defRPr b="0" i="0" sz="1800" u="none" cap="none" strike="noStrike">
                <a:solidFill>
                  <a:schemeClr val="dk1"/>
                </a:solidFill>
                <a:latin typeface="Times New Roman"/>
                <a:ea typeface="Times New Roman"/>
                <a:cs typeface="Times New Roman"/>
                <a:sym typeface="Times New Roman"/>
              </a:defRPr>
            </a:lvl6pPr>
            <a:lvl7pPr indent="-114300" lvl="6" marL="2971800" marR="0" rtl="0" algn="l">
              <a:spcBef>
                <a:spcPts val="360"/>
              </a:spcBef>
              <a:spcAft>
                <a:spcPts val="0"/>
              </a:spcAft>
              <a:buClr>
                <a:schemeClr val="dk1"/>
              </a:buClr>
              <a:buSzPct val="100000"/>
              <a:buFont typeface="Times New Roman"/>
              <a:buChar char="»"/>
              <a:defRPr b="0" i="0" sz="1800" u="none" cap="none" strike="noStrike">
                <a:solidFill>
                  <a:schemeClr val="dk1"/>
                </a:solidFill>
                <a:latin typeface="Times New Roman"/>
                <a:ea typeface="Times New Roman"/>
                <a:cs typeface="Times New Roman"/>
                <a:sym typeface="Times New Roman"/>
              </a:defRPr>
            </a:lvl7pPr>
            <a:lvl8pPr indent="-114300" lvl="7" marL="3429000" marR="0" rtl="0" algn="l">
              <a:spcBef>
                <a:spcPts val="360"/>
              </a:spcBef>
              <a:spcAft>
                <a:spcPts val="0"/>
              </a:spcAft>
              <a:buClr>
                <a:schemeClr val="dk1"/>
              </a:buClr>
              <a:buSzPct val="100000"/>
              <a:buFont typeface="Times New Roman"/>
              <a:buChar char="»"/>
              <a:defRPr b="0" i="0" sz="1800" u="none" cap="none" strike="noStrike">
                <a:solidFill>
                  <a:schemeClr val="dk1"/>
                </a:solidFill>
                <a:latin typeface="Times New Roman"/>
                <a:ea typeface="Times New Roman"/>
                <a:cs typeface="Times New Roman"/>
                <a:sym typeface="Times New Roman"/>
              </a:defRPr>
            </a:lvl8pPr>
            <a:lvl9pPr indent="-114300" lvl="8" marL="3886200" marR="0" rtl="0" algn="l">
              <a:spcBef>
                <a:spcPts val="360"/>
              </a:spcBef>
              <a:spcAft>
                <a:spcPts val="0"/>
              </a:spcAft>
              <a:buClr>
                <a:schemeClr val="dk1"/>
              </a:buClr>
              <a:buSzPct val="100000"/>
              <a:buFont typeface="Times New Roman"/>
              <a:buChar char="»"/>
              <a:defRPr b="0" i="0" sz="1800" u="none" cap="none" strike="noStrike">
                <a:solidFill>
                  <a:schemeClr val="dk1"/>
                </a:solidFill>
                <a:latin typeface="Times New Roman"/>
                <a:ea typeface="Times New Roman"/>
                <a:cs typeface="Times New Roman"/>
                <a:sym typeface="Times New Roman"/>
              </a:defRPr>
            </a:lvl9pPr>
          </a:lstStyle>
          <a:p/>
        </p:txBody>
      </p:sp>
      <p:sp>
        <p:nvSpPr>
          <p:cNvPr id="65" name="Shape 65"/>
          <p:cNvSpPr txBox="1"/>
          <p:nvPr>
            <p:ph idx="10" type="dt"/>
          </p:nvPr>
        </p:nvSpPr>
        <p:spPr>
          <a:xfrm>
            <a:off x="762000" y="6942136"/>
            <a:ext cx="2117700" cy="5097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66" name="Shape 66"/>
          <p:cNvSpPr txBox="1"/>
          <p:nvPr>
            <p:ph idx="11" type="ftr"/>
          </p:nvPr>
        </p:nvSpPr>
        <p:spPr>
          <a:xfrm>
            <a:off x="3470275" y="6942136"/>
            <a:ext cx="3219600" cy="5097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67" name="Shape 67"/>
          <p:cNvSpPr txBox="1"/>
          <p:nvPr>
            <p:ph idx="12" type="sldNum"/>
          </p:nvPr>
        </p:nvSpPr>
        <p:spPr>
          <a:xfrm>
            <a:off x="7280275" y="6942136"/>
            <a:ext cx="2119200" cy="5097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dk1"/>
              </a:buClr>
              <a:buSzPct val="25000"/>
              <a:buFont typeface="Times New Roman"/>
              <a:buNone/>
            </a:pPr>
            <a:fld id="{00000000-1234-1234-1234-123412341234}" type="slidenum">
              <a:rPr b="0" i="0" lang="en-US" sz="1400" u="none">
                <a:solidFill>
                  <a:schemeClr val="dk1"/>
                </a:solidFill>
                <a:latin typeface="Times New Roman"/>
                <a:ea typeface="Times New Roman"/>
                <a:cs typeface="Times New Roman"/>
                <a:sym typeface="Times New Roman"/>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762000" y="676275"/>
            <a:ext cx="8636100" cy="1271700"/>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1pPr>
            <a:lvl2pPr indent="0" lvl="1"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2pPr>
            <a:lvl3pPr indent="0" lvl="2"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3pPr>
            <a:lvl4pPr indent="0" lvl="3"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4pPr>
            <a:lvl5pPr indent="0" lvl="4" marL="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5pPr>
            <a:lvl6pPr indent="0" lvl="5" marL="4572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6pPr>
            <a:lvl7pPr indent="0" lvl="6" marL="9144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7pPr>
            <a:lvl8pPr indent="0" lvl="7" marL="13716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8pPr>
            <a:lvl9pPr indent="0" lvl="8" marL="1828800" marR="0" rtl="0" algn="ctr">
              <a:spcBef>
                <a:spcPts val="0"/>
              </a:spcBef>
              <a:spcAft>
                <a:spcPts val="0"/>
              </a:spcAft>
              <a:buNone/>
              <a:defRPr b="0" i="0" sz="4400" u="none" cap="none" strike="noStrike">
                <a:solidFill>
                  <a:schemeClr val="dk2"/>
                </a:solidFill>
                <a:latin typeface="Times New Roman"/>
                <a:ea typeface="Times New Roman"/>
                <a:cs typeface="Times New Roman"/>
                <a:sym typeface="Times New Roman"/>
              </a:defRPr>
            </a:lvl9pPr>
          </a:lstStyle>
          <a:p/>
        </p:txBody>
      </p:sp>
      <p:sp>
        <p:nvSpPr>
          <p:cNvPr id="7" name="Shape 7"/>
          <p:cNvSpPr txBox="1"/>
          <p:nvPr>
            <p:ph idx="1" type="body"/>
          </p:nvPr>
        </p:nvSpPr>
        <p:spPr>
          <a:xfrm>
            <a:off x="762000" y="2200275"/>
            <a:ext cx="8636100" cy="4573500"/>
          </a:xfrm>
          <a:prstGeom prst="rect">
            <a:avLst/>
          </a:prstGeom>
          <a:noFill/>
          <a:ln>
            <a:noFill/>
          </a:ln>
        </p:spPr>
        <p:txBody>
          <a:bodyPr anchorCtr="0" anchor="t" bIns="91425" lIns="91425" rIns="91425" tIns="91425"/>
          <a:lstStyle>
            <a:lvl1pPr indent="-139700" lvl="0" marL="342900" marR="0" rtl="0" algn="l">
              <a:spcBef>
                <a:spcPts val="640"/>
              </a:spcBef>
              <a:spcAft>
                <a:spcPts val="0"/>
              </a:spcAft>
              <a:buClr>
                <a:schemeClr val="dk1"/>
              </a:buClr>
              <a:buSzPct val="100000"/>
              <a:buFont typeface="Times New Roman"/>
              <a:buChar char="•"/>
              <a:defRPr b="0" i="0" sz="3200" u="none" cap="none" strike="noStrike">
                <a:solidFill>
                  <a:schemeClr val="dk1"/>
                </a:solidFill>
                <a:latin typeface="Times New Roman"/>
                <a:ea typeface="Times New Roman"/>
                <a:cs typeface="Times New Roman"/>
                <a:sym typeface="Times New Roman"/>
              </a:defRPr>
            </a:lvl1pPr>
            <a:lvl2pPr indent="-107950" lvl="1" marL="742950" marR="0" rtl="0" algn="l">
              <a:spcBef>
                <a:spcPts val="560"/>
              </a:spcBef>
              <a:spcAft>
                <a:spcPts val="0"/>
              </a:spcAft>
              <a:buClr>
                <a:schemeClr val="dk1"/>
              </a:buClr>
              <a:buSzPct val="100000"/>
              <a:buFont typeface="Times New Roman"/>
              <a:buChar char="–"/>
              <a:defRPr b="0" i="0" sz="2800" u="none" cap="none" strike="noStrike">
                <a:solidFill>
                  <a:schemeClr val="dk1"/>
                </a:solidFill>
                <a:latin typeface="Times New Roman"/>
                <a:ea typeface="Times New Roman"/>
                <a:cs typeface="Times New Roman"/>
                <a:sym typeface="Times New Roman"/>
              </a:defRPr>
            </a:lvl2pPr>
            <a:lvl3pPr indent="-76200" lvl="2" marL="1143000" marR="0" rtl="0" algn="l">
              <a:spcBef>
                <a:spcPts val="480"/>
              </a:spcBef>
              <a:spcAft>
                <a:spcPts val="0"/>
              </a:spcAft>
              <a:buClr>
                <a:schemeClr val="dk1"/>
              </a:buClr>
              <a:buSzPct val="100000"/>
              <a:buFont typeface="Times New Roman"/>
              <a:buChar char="•"/>
              <a:defRPr b="0" i="0" sz="2400" u="none" cap="none" strike="noStrike">
                <a:solidFill>
                  <a:schemeClr val="dk1"/>
                </a:solidFill>
                <a:latin typeface="Times New Roman"/>
                <a:ea typeface="Times New Roman"/>
                <a:cs typeface="Times New Roman"/>
                <a:sym typeface="Times New Roman"/>
              </a:defRPr>
            </a:lvl3pPr>
            <a:lvl4pPr indent="-101600" lvl="3" marL="16002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4pPr>
            <a:lvl5pPr indent="-101600" lvl="4" marL="20574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5pPr>
            <a:lvl6pPr indent="-101600" lvl="5" marL="25146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6pPr>
            <a:lvl7pPr indent="-101600" lvl="6" marL="29718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7pPr>
            <a:lvl8pPr indent="-101600" lvl="7" marL="34290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8pPr>
            <a:lvl9pPr indent="-101600" lvl="8" marL="3886200" marR="0" rtl="0" algn="l">
              <a:spcBef>
                <a:spcPts val="400"/>
              </a:spcBef>
              <a:spcAft>
                <a:spcPts val="0"/>
              </a:spcAft>
              <a:buClr>
                <a:schemeClr val="dk1"/>
              </a:buClr>
              <a:buSzPct val="100000"/>
              <a:buFont typeface="Times New Roman"/>
              <a:buChar char="»"/>
              <a:defRPr b="0" i="0" sz="2000" u="none" cap="none" strike="noStrike">
                <a:solidFill>
                  <a:schemeClr val="dk1"/>
                </a:solidFill>
                <a:latin typeface="Times New Roman"/>
                <a:ea typeface="Times New Roman"/>
                <a:cs typeface="Times New Roman"/>
                <a:sym typeface="Times New Roman"/>
              </a:defRPr>
            </a:lvl9pPr>
          </a:lstStyle>
          <a:p/>
        </p:txBody>
      </p:sp>
      <p:sp>
        <p:nvSpPr>
          <p:cNvPr id="8" name="Shape 8"/>
          <p:cNvSpPr txBox="1"/>
          <p:nvPr>
            <p:ph idx="10" type="dt"/>
          </p:nvPr>
        </p:nvSpPr>
        <p:spPr>
          <a:xfrm>
            <a:off x="762000" y="6942136"/>
            <a:ext cx="2117700" cy="5097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9" name="Shape 9"/>
          <p:cNvSpPr txBox="1"/>
          <p:nvPr>
            <p:ph idx="11" type="ftr"/>
          </p:nvPr>
        </p:nvSpPr>
        <p:spPr>
          <a:xfrm>
            <a:off x="3470275" y="6942136"/>
            <a:ext cx="3219600" cy="5097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2pPr>
            <a:lvl3pPr indent="0" lvl="2" marL="914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3pPr>
            <a:lvl4pPr indent="0" lvl="3" marL="13716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4pPr>
            <a:lvl5pPr indent="0" lvl="4" marL="1828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5pPr>
            <a:lvl6pPr indent="0" lvl="5" marL="2286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6pPr>
            <a:lvl7pPr indent="0" lvl="6" marL="32004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7pPr>
            <a:lvl8pPr indent="0" lvl="7" marL="45720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8pPr>
            <a:lvl9pPr indent="0" lvl="8" marL="6400800" marR="0" rtl="0" algn="l">
              <a:lnSpc>
                <a:spcPct val="100000"/>
              </a:lnSpc>
              <a:spcBef>
                <a:spcPts val="0"/>
              </a:spcBef>
              <a:spcAft>
                <a:spcPts val="0"/>
              </a:spcAft>
              <a:buNone/>
              <a:defRPr b="0" i="0" sz="2400" u="none" cap="none" strike="noStrike">
                <a:solidFill>
                  <a:schemeClr val="dk1"/>
                </a:solidFill>
                <a:latin typeface="Times New Roman"/>
                <a:ea typeface="Times New Roman"/>
                <a:cs typeface="Times New Roman"/>
                <a:sym typeface="Times New Roman"/>
              </a:defRPr>
            </a:lvl9pPr>
          </a:lstStyle>
          <a:p/>
        </p:txBody>
      </p:sp>
      <p:sp>
        <p:nvSpPr>
          <p:cNvPr id="10" name="Shape 10"/>
          <p:cNvSpPr txBox="1"/>
          <p:nvPr>
            <p:ph idx="12" type="sldNum"/>
          </p:nvPr>
        </p:nvSpPr>
        <p:spPr>
          <a:xfrm>
            <a:off x="7280275" y="6942136"/>
            <a:ext cx="2119200" cy="5097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dk1"/>
              </a:buClr>
              <a:buSzPct val="25000"/>
              <a:buFont typeface="Times New Roman"/>
              <a:buNone/>
            </a:pPr>
            <a:fld id="{00000000-1234-1234-1234-123412341234}" type="slidenum">
              <a:rPr b="0" i="0" lang="en-US" sz="1400" u="none" cap="none" strike="noStrike">
                <a:solidFill>
                  <a:schemeClr val="dk1"/>
                </a:solidFill>
                <a:latin typeface="Times New Roman"/>
                <a:ea typeface="Times New Roman"/>
                <a:cs typeface="Times New Roman"/>
                <a:sym typeface="Times New Roman"/>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00.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0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0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0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0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06.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00.png"/><Relationship Id="rId4" Type="http://schemas.openxmlformats.org/officeDocument/2006/relationships/hyperlink" Target="https://www.youtube.com/watch?v=WPiEbYSF9kE"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0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00.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00.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0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02.png"/><Relationship Id="rId4" Type="http://schemas.openxmlformats.org/officeDocument/2006/relationships/image" Target="../media/image04.gi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03.png"/><Relationship Id="rId4" Type="http://schemas.openxmlformats.org/officeDocument/2006/relationships/image" Target="../media/image05.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3">
            <a:alphaModFix/>
          </a:blip>
          <a:stretch>
            <a:fillRect b="0" l="0" r="0" t="0"/>
          </a:stretch>
        </a:blipFill>
      </p:bgPr>
    </p:bg>
    <p:spTree>
      <p:nvGrpSpPr>
        <p:cNvPr id="83" name="Shape 83"/>
        <p:cNvGrpSpPr/>
        <p:nvPr/>
      </p:nvGrpSpPr>
      <p:grpSpPr>
        <a:xfrm>
          <a:off x="0" y="0"/>
          <a:ext cx="0" cy="0"/>
          <a:chOff x="0" y="0"/>
          <a:chExt cx="0" cy="0"/>
        </a:xfrm>
      </p:grpSpPr>
      <p:sp>
        <p:nvSpPr>
          <p:cNvPr id="84" name="Shape 84"/>
          <p:cNvSpPr txBox="1"/>
          <p:nvPr>
            <p:ph type="ctrTitle"/>
          </p:nvPr>
        </p:nvSpPr>
        <p:spPr>
          <a:xfrm>
            <a:off x="552450" y="355600"/>
            <a:ext cx="9055200" cy="1168500"/>
          </a:xfrm>
          <a:prstGeom prst="rect">
            <a:avLst/>
          </a:prstGeom>
          <a:noFill/>
          <a:ln>
            <a:noFill/>
          </a:ln>
        </p:spPr>
        <p:txBody>
          <a:bodyPr anchorCtr="0" anchor="ctr" bIns="0" lIns="0" rIns="0" tIns="0">
            <a:noAutofit/>
          </a:bodyPr>
          <a:lstStyle/>
          <a:p>
            <a:pPr indent="0" lvl="0" marL="0" marR="0" rtl="0" algn="ctr">
              <a:lnSpc>
                <a:spcPct val="95000"/>
              </a:lnSpc>
              <a:spcBef>
                <a:spcPts val="0"/>
              </a:spcBef>
              <a:spcAft>
                <a:spcPts val="0"/>
              </a:spcAft>
              <a:buClr>
                <a:srgbClr val="FFFF99"/>
              </a:buClr>
              <a:buSzPct val="25000"/>
              <a:buFont typeface="Arial"/>
              <a:buNone/>
            </a:pPr>
            <a:r>
              <a:rPr lang="en-US" sz="4900">
                <a:solidFill>
                  <a:srgbClr val="FFFF99"/>
                </a:solidFill>
                <a:latin typeface="Arial"/>
                <a:ea typeface="Arial"/>
                <a:cs typeface="Arial"/>
                <a:sym typeface="Arial"/>
              </a:rPr>
              <a:t>BELL WORK</a:t>
            </a:r>
          </a:p>
        </p:txBody>
      </p:sp>
      <p:sp>
        <p:nvSpPr>
          <p:cNvPr id="85" name="Shape 85"/>
          <p:cNvSpPr txBox="1"/>
          <p:nvPr>
            <p:ph idx="1" type="subTitle"/>
          </p:nvPr>
        </p:nvSpPr>
        <p:spPr>
          <a:xfrm>
            <a:off x="552450" y="1828800"/>
            <a:ext cx="9055200" cy="4894200"/>
          </a:xfrm>
          <a:prstGeom prst="rect">
            <a:avLst/>
          </a:prstGeom>
          <a:noFill/>
          <a:ln>
            <a:noFill/>
          </a:ln>
        </p:spPr>
        <p:txBody>
          <a:bodyPr anchorCtr="0" anchor="t" bIns="0" lIns="0" rIns="0" tIns="0">
            <a:noAutofit/>
          </a:bodyPr>
          <a:lstStyle/>
          <a:p>
            <a:pPr indent="-342900" lvl="1" marL="457200" marR="0" rtl="0" algn="l">
              <a:lnSpc>
                <a:spcPct val="95000"/>
              </a:lnSpc>
              <a:spcBef>
                <a:spcPts val="0"/>
              </a:spcBef>
              <a:spcAft>
                <a:spcPts val="0"/>
              </a:spcAft>
              <a:buClr>
                <a:srgbClr val="FFFFFF"/>
              </a:buClr>
              <a:buSzPct val="100000"/>
              <a:buFont typeface="Arial"/>
              <a:buChar char="•"/>
            </a:pPr>
            <a:r>
              <a:rPr lang="en-US" sz="3600">
                <a:solidFill>
                  <a:srgbClr val="FFFFFF"/>
                </a:solidFill>
                <a:latin typeface="Arial"/>
                <a:ea typeface="Arial"/>
                <a:cs typeface="Arial"/>
                <a:sym typeface="Arial"/>
              </a:rPr>
              <a:t>Use same paper from last week</a:t>
            </a:r>
          </a:p>
          <a:p>
            <a:pPr indent="146050" lvl="1" rtl="0" algn="l">
              <a:lnSpc>
                <a:spcPct val="95000"/>
              </a:lnSpc>
              <a:spcBef>
                <a:spcPts val="0"/>
              </a:spcBef>
              <a:buClr>
                <a:schemeClr val="lt1"/>
              </a:buClr>
              <a:buSzPct val="100000"/>
              <a:buFont typeface="Arial"/>
              <a:buChar char="•"/>
            </a:pPr>
            <a:r>
              <a:rPr lang="en-US" sz="3100">
                <a:solidFill>
                  <a:schemeClr val="lt1"/>
                </a:solidFill>
                <a:latin typeface="Arial"/>
                <a:ea typeface="Arial"/>
                <a:cs typeface="Arial"/>
                <a:sym typeface="Arial"/>
              </a:rPr>
              <a:t>Write Name, Date (9/7/2016), Class period in upper right hand corner.</a:t>
            </a:r>
          </a:p>
          <a:p>
            <a:pPr indent="-425450" lvl="0" marL="457200" rtl="0" algn="l">
              <a:lnSpc>
                <a:spcPct val="95000"/>
              </a:lnSpc>
              <a:spcBef>
                <a:spcPts val="0"/>
              </a:spcBef>
              <a:buClr>
                <a:schemeClr val="lt1"/>
              </a:buClr>
              <a:buSzPct val="100000"/>
              <a:buFont typeface="Arial"/>
              <a:buAutoNum type="arabicPeriod"/>
            </a:pPr>
            <a:r>
              <a:rPr lang="en-US" sz="3100">
                <a:solidFill>
                  <a:schemeClr val="lt1"/>
                </a:solidFill>
                <a:latin typeface="Arial"/>
                <a:ea typeface="Arial"/>
                <a:cs typeface="Arial"/>
                <a:sym typeface="Arial"/>
              </a:rPr>
              <a:t>Write the times in Spanish. </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3">
            <a:alphaModFix/>
          </a:blip>
          <a:stretch>
            <a:fillRect b="0" l="0" r="0" t="0"/>
          </a:stretch>
        </a:blipFill>
      </p:bgPr>
    </p:bg>
    <p:spTree>
      <p:nvGrpSpPr>
        <p:cNvPr id="137" name="Shape 137"/>
        <p:cNvGrpSpPr/>
        <p:nvPr/>
      </p:nvGrpSpPr>
      <p:grpSpPr>
        <a:xfrm>
          <a:off x="0" y="0"/>
          <a:ext cx="0" cy="0"/>
          <a:chOff x="0" y="0"/>
          <a:chExt cx="0" cy="0"/>
        </a:xfrm>
      </p:grpSpPr>
      <p:sp>
        <p:nvSpPr>
          <p:cNvPr id="138" name="Shape 138"/>
          <p:cNvSpPr txBox="1"/>
          <p:nvPr>
            <p:ph type="ctrTitle"/>
          </p:nvPr>
        </p:nvSpPr>
        <p:spPr>
          <a:xfrm>
            <a:off x="552450" y="355600"/>
            <a:ext cx="9055200" cy="1168500"/>
          </a:xfrm>
          <a:prstGeom prst="rect">
            <a:avLst/>
          </a:prstGeom>
          <a:noFill/>
          <a:ln>
            <a:noFill/>
          </a:ln>
        </p:spPr>
        <p:txBody>
          <a:bodyPr anchorCtr="0" anchor="ctr" bIns="0" lIns="0" rIns="0" tIns="0">
            <a:noAutofit/>
          </a:bodyPr>
          <a:lstStyle/>
          <a:p>
            <a:pPr indent="0" lvl="0" marL="0" marR="0" rtl="0" algn="ctr">
              <a:lnSpc>
                <a:spcPct val="95000"/>
              </a:lnSpc>
              <a:spcBef>
                <a:spcPts val="0"/>
              </a:spcBef>
              <a:spcAft>
                <a:spcPts val="0"/>
              </a:spcAft>
              <a:buClr>
                <a:srgbClr val="FFFF99"/>
              </a:buClr>
              <a:buSzPct val="25000"/>
              <a:buFont typeface="Arial"/>
              <a:buNone/>
            </a:pPr>
            <a:r>
              <a:rPr lang="en-US" sz="4900">
                <a:solidFill>
                  <a:srgbClr val="FFFF99"/>
                </a:solidFill>
                <a:latin typeface="Arial"/>
                <a:ea typeface="Arial"/>
                <a:cs typeface="Arial"/>
                <a:sym typeface="Arial"/>
              </a:rPr>
              <a:t>Practicamos</a:t>
            </a:r>
          </a:p>
        </p:txBody>
      </p:sp>
      <p:sp>
        <p:nvSpPr>
          <p:cNvPr id="139" name="Shape 139"/>
          <p:cNvSpPr txBox="1"/>
          <p:nvPr>
            <p:ph idx="1" type="subTitle"/>
          </p:nvPr>
        </p:nvSpPr>
        <p:spPr>
          <a:xfrm>
            <a:off x="552450" y="1828800"/>
            <a:ext cx="9055200" cy="4894200"/>
          </a:xfrm>
          <a:prstGeom prst="rect">
            <a:avLst/>
          </a:prstGeom>
          <a:noFill/>
          <a:ln>
            <a:noFill/>
          </a:ln>
        </p:spPr>
        <p:txBody>
          <a:bodyPr anchorCtr="0" anchor="t" bIns="0" lIns="0" rIns="0" tIns="0">
            <a:noAutofit/>
          </a:bodyPr>
          <a:lstStyle/>
          <a:p>
            <a:pPr indent="-342900" lvl="1" marL="457200" marR="0" rtl="0" algn="l">
              <a:lnSpc>
                <a:spcPct val="95000"/>
              </a:lnSpc>
              <a:spcBef>
                <a:spcPts val="0"/>
              </a:spcBef>
              <a:spcAft>
                <a:spcPts val="0"/>
              </a:spcAft>
              <a:buClr>
                <a:srgbClr val="FFFFFF"/>
              </a:buClr>
              <a:buSzPct val="100000"/>
              <a:buFont typeface="Arial"/>
              <a:buChar char="•"/>
            </a:pPr>
            <a:r>
              <a:rPr lang="en-US" sz="3100">
                <a:solidFill>
                  <a:srgbClr val="FFFFFF"/>
                </a:solidFill>
                <a:latin typeface="Arial"/>
                <a:ea typeface="Arial"/>
                <a:cs typeface="Arial"/>
                <a:sym typeface="Arial"/>
              </a:rPr>
              <a:t>En parejas de hombro</a:t>
            </a:r>
          </a:p>
          <a:p>
            <a:pPr lvl="0" marR="0" rtl="0" algn="l">
              <a:lnSpc>
                <a:spcPct val="95000"/>
              </a:lnSpc>
              <a:spcBef>
                <a:spcPts val="0"/>
              </a:spcBef>
              <a:spcAft>
                <a:spcPts val="0"/>
              </a:spcAft>
              <a:buNone/>
            </a:pPr>
            <a:r>
              <a:rPr lang="en-US" sz="3100">
                <a:solidFill>
                  <a:srgbClr val="FFFFFF"/>
                </a:solidFill>
                <a:latin typeface="Arial"/>
                <a:ea typeface="Arial"/>
                <a:cs typeface="Arial"/>
                <a:sym typeface="Arial"/>
              </a:rPr>
              <a:t>Persona 1: ¿Qué  tiempo hace en el verano?</a:t>
            </a:r>
          </a:p>
          <a:p>
            <a:pPr lvl="0" marR="0" rtl="0" algn="l">
              <a:lnSpc>
                <a:spcPct val="95000"/>
              </a:lnSpc>
              <a:spcBef>
                <a:spcPts val="0"/>
              </a:spcBef>
              <a:spcAft>
                <a:spcPts val="0"/>
              </a:spcAft>
              <a:buNone/>
            </a:pPr>
            <a:r>
              <a:rPr lang="en-US" sz="3100">
                <a:solidFill>
                  <a:srgbClr val="FFFFFF"/>
                </a:solidFill>
                <a:latin typeface="Arial"/>
                <a:ea typeface="Arial"/>
                <a:cs typeface="Arial"/>
                <a:sym typeface="Arial"/>
              </a:rPr>
              <a:t>Persona 2: (Answers)</a:t>
            </a:r>
          </a:p>
          <a:p>
            <a:pPr lvl="0" rtl="0" algn="l">
              <a:lnSpc>
                <a:spcPct val="95000"/>
              </a:lnSpc>
              <a:spcBef>
                <a:spcPts val="0"/>
              </a:spcBef>
              <a:buClr>
                <a:schemeClr val="dk1"/>
              </a:buClr>
              <a:buSzPct val="35483"/>
              <a:buFont typeface="Arial"/>
              <a:buNone/>
            </a:pPr>
            <a:r>
              <a:rPr lang="en-US" sz="3100">
                <a:solidFill>
                  <a:schemeClr val="lt1"/>
                </a:solidFill>
                <a:latin typeface="Arial"/>
                <a:ea typeface="Arial"/>
                <a:cs typeface="Arial"/>
                <a:sym typeface="Arial"/>
              </a:rPr>
              <a:t>Persona 1: ¿Qué  tiempo hace en el otoño?</a:t>
            </a:r>
          </a:p>
          <a:p>
            <a:pPr lvl="0" rtl="0" algn="l">
              <a:lnSpc>
                <a:spcPct val="95000"/>
              </a:lnSpc>
              <a:spcBef>
                <a:spcPts val="0"/>
              </a:spcBef>
              <a:buNone/>
            </a:pPr>
            <a:r>
              <a:rPr lang="en-US" sz="3100">
                <a:solidFill>
                  <a:schemeClr val="lt1"/>
                </a:solidFill>
                <a:latin typeface="Arial"/>
                <a:ea typeface="Arial"/>
                <a:cs typeface="Arial"/>
                <a:sym typeface="Arial"/>
              </a:rPr>
              <a:t>Persona 2: (Answers)</a:t>
            </a:r>
          </a:p>
          <a:p>
            <a:pPr lvl="0" rtl="0" algn="l">
              <a:lnSpc>
                <a:spcPct val="95000"/>
              </a:lnSpc>
              <a:spcBef>
                <a:spcPts val="0"/>
              </a:spcBef>
              <a:buNone/>
            </a:pPr>
            <a:r>
              <a:rPr lang="en-US" sz="3100">
                <a:solidFill>
                  <a:schemeClr val="lt1"/>
                </a:solidFill>
                <a:latin typeface="Arial"/>
                <a:ea typeface="Arial"/>
                <a:cs typeface="Arial"/>
                <a:sym typeface="Arial"/>
              </a:rPr>
              <a:t>Persona 2: ¿Qué tiempo hace en la primavera?</a:t>
            </a:r>
          </a:p>
          <a:p>
            <a:pPr lvl="0" rtl="0" algn="l">
              <a:lnSpc>
                <a:spcPct val="95000"/>
              </a:lnSpc>
              <a:spcBef>
                <a:spcPts val="0"/>
              </a:spcBef>
              <a:buClr>
                <a:schemeClr val="dk1"/>
              </a:buClr>
              <a:buSzPct val="35483"/>
              <a:buFont typeface="Arial"/>
              <a:buNone/>
            </a:pPr>
            <a:r>
              <a:rPr lang="en-US" sz="3100">
                <a:solidFill>
                  <a:schemeClr val="lt1"/>
                </a:solidFill>
                <a:latin typeface="Arial"/>
                <a:ea typeface="Arial"/>
                <a:cs typeface="Arial"/>
                <a:sym typeface="Arial"/>
              </a:rPr>
              <a:t>Persona 1: (Answers)</a:t>
            </a:r>
          </a:p>
          <a:p>
            <a:pPr lvl="0" rtl="0" algn="l">
              <a:lnSpc>
                <a:spcPct val="95000"/>
              </a:lnSpc>
              <a:spcBef>
                <a:spcPts val="0"/>
              </a:spcBef>
              <a:buNone/>
            </a:pPr>
            <a:r>
              <a:rPr lang="en-US" sz="3100">
                <a:solidFill>
                  <a:schemeClr val="lt1"/>
                </a:solidFill>
                <a:latin typeface="Arial"/>
                <a:ea typeface="Arial"/>
                <a:cs typeface="Arial"/>
                <a:sym typeface="Arial"/>
              </a:rPr>
              <a:t>Persona 2: ¿Qué tiempo hace en el invierno?</a:t>
            </a:r>
          </a:p>
          <a:p>
            <a:pPr lvl="0" rtl="0" algn="l">
              <a:lnSpc>
                <a:spcPct val="95000"/>
              </a:lnSpc>
              <a:spcBef>
                <a:spcPts val="0"/>
              </a:spcBef>
              <a:buNone/>
            </a:pPr>
            <a:r>
              <a:rPr lang="en-US" sz="3100">
                <a:solidFill>
                  <a:schemeClr val="lt1"/>
                </a:solidFill>
                <a:latin typeface="Arial"/>
                <a:ea typeface="Arial"/>
                <a:cs typeface="Arial"/>
                <a:sym typeface="Arial"/>
              </a:rPr>
              <a:t>Persona 1: (Answers)</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3">
            <a:alphaModFix/>
          </a:blip>
          <a:stretch>
            <a:fillRect b="0" l="0" r="0" t="0"/>
          </a:stretch>
        </a:blipFill>
      </p:bgPr>
    </p:bg>
    <p:spTree>
      <p:nvGrpSpPr>
        <p:cNvPr id="143" name="Shape 143"/>
        <p:cNvGrpSpPr/>
        <p:nvPr/>
      </p:nvGrpSpPr>
      <p:grpSpPr>
        <a:xfrm>
          <a:off x="0" y="0"/>
          <a:ext cx="0" cy="0"/>
          <a:chOff x="0" y="0"/>
          <a:chExt cx="0" cy="0"/>
        </a:xfrm>
      </p:grpSpPr>
      <p:sp>
        <p:nvSpPr>
          <p:cNvPr id="144" name="Shape 144"/>
          <p:cNvSpPr txBox="1"/>
          <p:nvPr>
            <p:ph type="ctrTitle"/>
          </p:nvPr>
        </p:nvSpPr>
        <p:spPr>
          <a:xfrm>
            <a:off x="552450" y="355600"/>
            <a:ext cx="9055200" cy="1168500"/>
          </a:xfrm>
          <a:prstGeom prst="rect">
            <a:avLst/>
          </a:prstGeom>
          <a:noFill/>
          <a:ln>
            <a:noFill/>
          </a:ln>
        </p:spPr>
        <p:txBody>
          <a:bodyPr anchorCtr="0" anchor="ctr" bIns="0" lIns="0" rIns="0" tIns="0">
            <a:noAutofit/>
          </a:bodyPr>
          <a:lstStyle/>
          <a:p>
            <a:pPr indent="0" lvl="0" marL="0" marR="0" rtl="0" algn="ctr">
              <a:lnSpc>
                <a:spcPct val="95000"/>
              </a:lnSpc>
              <a:spcBef>
                <a:spcPts val="0"/>
              </a:spcBef>
              <a:spcAft>
                <a:spcPts val="0"/>
              </a:spcAft>
              <a:buClr>
                <a:srgbClr val="FFFF99"/>
              </a:buClr>
              <a:buSzPct val="25000"/>
              <a:buFont typeface="Arial"/>
              <a:buNone/>
            </a:pPr>
            <a:r>
              <a:rPr lang="en-US" sz="4900">
                <a:solidFill>
                  <a:srgbClr val="FFFF99"/>
                </a:solidFill>
                <a:latin typeface="Arial"/>
                <a:ea typeface="Arial"/>
                <a:cs typeface="Arial"/>
                <a:sym typeface="Arial"/>
              </a:rPr>
              <a:t>Quiz, Quiz, Trade</a:t>
            </a:r>
          </a:p>
        </p:txBody>
      </p:sp>
      <p:sp>
        <p:nvSpPr>
          <p:cNvPr id="145" name="Shape 145"/>
          <p:cNvSpPr txBox="1"/>
          <p:nvPr>
            <p:ph idx="1" type="subTitle"/>
          </p:nvPr>
        </p:nvSpPr>
        <p:spPr>
          <a:xfrm>
            <a:off x="552450" y="1828800"/>
            <a:ext cx="9055200" cy="4894200"/>
          </a:xfrm>
          <a:prstGeom prst="rect">
            <a:avLst/>
          </a:prstGeom>
          <a:noFill/>
          <a:ln>
            <a:noFill/>
          </a:ln>
        </p:spPr>
        <p:txBody>
          <a:bodyPr anchorCtr="0" anchor="t" bIns="0" lIns="0" rIns="0" tIns="0">
            <a:noAutofit/>
          </a:bodyPr>
          <a:lstStyle/>
          <a:p>
            <a:pPr indent="-342900" lvl="1" marL="457200" marR="0" rtl="0" algn="l">
              <a:lnSpc>
                <a:spcPct val="95000"/>
              </a:lnSpc>
              <a:spcBef>
                <a:spcPts val="0"/>
              </a:spcBef>
              <a:spcAft>
                <a:spcPts val="0"/>
              </a:spcAft>
              <a:buClr>
                <a:srgbClr val="FFFFFF"/>
              </a:buClr>
              <a:buSzPct val="100000"/>
              <a:buFont typeface="Arial"/>
              <a:buChar char="•"/>
            </a:pPr>
            <a:r>
              <a:rPr lang="en-US" sz="3100">
                <a:solidFill>
                  <a:srgbClr val="FFFFFF"/>
                </a:solidFill>
                <a:latin typeface="Arial"/>
                <a:ea typeface="Arial"/>
                <a:cs typeface="Arial"/>
                <a:sym typeface="Arial"/>
              </a:rPr>
              <a:t>Each person will have a flash card with a spanish side and english side. You will walk around the room with your card until you pair up and quiz each other on your cards, then you trade and find new people to quiz. </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3">
            <a:alphaModFix/>
          </a:blip>
          <a:stretch>
            <a:fillRect b="0" l="0" r="0" t="0"/>
          </a:stretch>
        </a:blipFill>
      </p:bgPr>
    </p:bg>
    <p:spTree>
      <p:nvGrpSpPr>
        <p:cNvPr id="149" name="Shape 149"/>
        <p:cNvGrpSpPr/>
        <p:nvPr/>
      </p:nvGrpSpPr>
      <p:grpSpPr>
        <a:xfrm>
          <a:off x="0" y="0"/>
          <a:ext cx="0" cy="0"/>
          <a:chOff x="0" y="0"/>
          <a:chExt cx="0" cy="0"/>
        </a:xfrm>
      </p:grpSpPr>
      <p:sp>
        <p:nvSpPr>
          <p:cNvPr id="150" name="Shape 150"/>
          <p:cNvSpPr txBox="1"/>
          <p:nvPr>
            <p:ph type="ctrTitle"/>
          </p:nvPr>
        </p:nvSpPr>
        <p:spPr>
          <a:xfrm>
            <a:off x="552450" y="355600"/>
            <a:ext cx="9055200" cy="1168500"/>
          </a:xfrm>
          <a:prstGeom prst="rect">
            <a:avLst/>
          </a:prstGeom>
          <a:noFill/>
          <a:ln>
            <a:noFill/>
          </a:ln>
        </p:spPr>
        <p:txBody>
          <a:bodyPr anchorCtr="0" anchor="ctr" bIns="0" lIns="0" rIns="0" tIns="0">
            <a:noAutofit/>
          </a:bodyPr>
          <a:lstStyle/>
          <a:p>
            <a:pPr indent="0" lvl="0" marL="0" marR="0" rtl="0">
              <a:lnSpc>
                <a:spcPct val="95000"/>
              </a:lnSpc>
              <a:spcBef>
                <a:spcPts val="0"/>
              </a:spcBef>
              <a:spcAft>
                <a:spcPts val="0"/>
              </a:spcAft>
              <a:buClr>
                <a:srgbClr val="FFFF99"/>
              </a:buClr>
              <a:buSzPct val="25000"/>
              <a:buFont typeface="Arial"/>
              <a:buNone/>
            </a:pPr>
            <a:r>
              <a:rPr lang="en-US" sz="4900">
                <a:solidFill>
                  <a:srgbClr val="FFFF99"/>
                </a:solidFill>
                <a:latin typeface="Arial"/>
                <a:ea typeface="Arial"/>
                <a:cs typeface="Arial"/>
                <a:sym typeface="Arial"/>
              </a:rPr>
              <a:t>Work Books</a:t>
            </a:r>
          </a:p>
        </p:txBody>
      </p:sp>
      <p:sp>
        <p:nvSpPr>
          <p:cNvPr id="151" name="Shape 151"/>
          <p:cNvSpPr txBox="1"/>
          <p:nvPr>
            <p:ph idx="1" type="subTitle"/>
          </p:nvPr>
        </p:nvSpPr>
        <p:spPr>
          <a:xfrm>
            <a:off x="552450" y="1828800"/>
            <a:ext cx="9055200" cy="4894200"/>
          </a:xfrm>
          <a:prstGeom prst="rect">
            <a:avLst/>
          </a:prstGeom>
          <a:noFill/>
          <a:ln>
            <a:noFill/>
          </a:ln>
        </p:spPr>
        <p:txBody>
          <a:bodyPr anchorCtr="0" anchor="t" bIns="0" lIns="0" rIns="0" tIns="0">
            <a:noAutofit/>
          </a:bodyPr>
          <a:lstStyle/>
          <a:p>
            <a:pPr indent="-342900" lvl="1" marL="457200" marR="0" rtl="0" algn="l">
              <a:lnSpc>
                <a:spcPct val="95000"/>
              </a:lnSpc>
              <a:spcBef>
                <a:spcPts val="0"/>
              </a:spcBef>
              <a:spcAft>
                <a:spcPts val="0"/>
              </a:spcAft>
              <a:buClr>
                <a:srgbClr val="FFFFFF"/>
              </a:buClr>
              <a:buSzPct val="100000"/>
              <a:buFont typeface="Arial"/>
              <a:buChar char="•"/>
            </a:pPr>
            <a:r>
              <a:rPr lang="en-US" sz="3100">
                <a:solidFill>
                  <a:srgbClr val="FFFFFF"/>
                </a:solidFill>
                <a:latin typeface="Arial"/>
                <a:ea typeface="Arial"/>
                <a:cs typeface="Arial"/>
                <a:sym typeface="Arial"/>
              </a:rPr>
              <a:t>Grab a workbook from the bookshelf. </a:t>
            </a:r>
          </a:p>
          <a:p>
            <a:pPr indent="-342900" lvl="1" marL="457200" marR="0" rtl="0" algn="l">
              <a:lnSpc>
                <a:spcPct val="95000"/>
              </a:lnSpc>
              <a:spcBef>
                <a:spcPts val="0"/>
              </a:spcBef>
              <a:spcAft>
                <a:spcPts val="0"/>
              </a:spcAft>
              <a:buClr>
                <a:srgbClr val="FFFFFF"/>
              </a:buClr>
              <a:buSzPct val="100000"/>
              <a:buFont typeface="Arial"/>
              <a:buChar char="•"/>
            </a:pPr>
            <a:r>
              <a:rPr lang="en-US" sz="3100">
                <a:solidFill>
                  <a:srgbClr val="FFFFFF"/>
                </a:solidFill>
                <a:latin typeface="Arial"/>
                <a:ea typeface="Arial"/>
                <a:cs typeface="Arial"/>
                <a:sym typeface="Arial"/>
              </a:rPr>
              <a:t>Write your full name on the spine with a sharpie</a:t>
            </a:r>
          </a:p>
          <a:p>
            <a:pPr indent="-342900" lvl="1" marL="457200" marR="0" rtl="0" algn="l">
              <a:lnSpc>
                <a:spcPct val="95000"/>
              </a:lnSpc>
              <a:spcBef>
                <a:spcPts val="0"/>
              </a:spcBef>
              <a:spcAft>
                <a:spcPts val="0"/>
              </a:spcAft>
              <a:buClr>
                <a:srgbClr val="FFFFFF"/>
              </a:buClr>
              <a:buSzPct val="100000"/>
              <a:buFont typeface="Arial"/>
              <a:buChar char="•"/>
            </a:pPr>
            <a:r>
              <a:rPr lang="en-US" sz="3100">
                <a:solidFill>
                  <a:srgbClr val="FFFFFF"/>
                </a:solidFill>
                <a:latin typeface="Arial"/>
                <a:ea typeface="Arial"/>
                <a:cs typeface="Arial"/>
                <a:sym typeface="Arial"/>
              </a:rPr>
              <a:t>Complete pages LP 3-LP 12</a:t>
            </a:r>
          </a:p>
          <a:p>
            <a:pPr indent="-342900" lvl="1" marL="457200" marR="0" rtl="0" algn="l">
              <a:lnSpc>
                <a:spcPct val="95000"/>
              </a:lnSpc>
              <a:spcBef>
                <a:spcPts val="0"/>
              </a:spcBef>
              <a:spcAft>
                <a:spcPts val="0"/>
              </a:spcAft>
              <a:buClr>
                <a:srgbClr val="FFFFFF"/>
              </a:buClr>
              <a:buSzPct val="100000"/>
              <a:buFont typeface="Arial"/>
              <a:buChar char="•"/>
            </a:pPr>
            <a:r>
              <a:rPr lang="en-US" sz="3100">
                <a:solidFill>
                  <a:srgbClr val="FFFFFF"/>
                </a:solidFill>
                <a:latin typeface="Arial"/>
                <a:ea typeface="Arial"/>
                <a:cs typeface="Arial"/>
                <a:sym typeface="Arial"/>
              </a:rPr>
              <a:t>Tear those workbook pages out and staple them together.</a:t>
            </a:r>
          </a:p>
          <a:p>
            <a:pPr indent="-342900" lvl="1" marL="457200" marR="0" rtl="0" algn="l">
              <a:lnSpc>
                <a:spcPct val="95000"/>
              </a:lnSpc>
              <a:spcBef>
                <a:spcPts val="0"/>
              </a:spcBef>
              <a:spcAft>
                <a:spcPts val="0"/>
              </a:spcAft>
              <a:buClr>
                <a:srgbClr val="FFFFFF"/>
              </a:buClr>
              <a:buSzPct val="100000"/>
              <a:buFont typeface="Arial"/>
              <a:buChar char="•"/>
            </a:pPr>
            <a:r>
              <a:rPr lang="en-US" sz="3100">
                <a:solidFill>
                  <a:srgbClr val="FFFFFF"/>
                </a:solidFill>
                <a:latin typeface="Arial"/>
                <a:ea typeface="Arial"/>
                <a:cs typeface="Arial"/>
                <a:sym typeface="Arial"/>
              </a:rPr>
              <a:t>Turn in those workbook pages tomor</a:t>
            </a:r>
            <a:r>
              <a:rPr lang="en-US" sz="3100">
                <a:solidFill>
                  <a:srgbClr val="FFFFFF"/>
                </a:solidFill>
                <a:latin typeface="Arial"/>
                <a:ea typeface="Arial"/>
                <a:cs typeface="Arial"/>
                <a:sym typeface="Arial"/>
              </a:rPr>
              <a:t>row</a:t>
            </a:r>
            <a:r>
              <a:rPr lang="en-US" sz="3100">
                <a:solidFill>
                  <a:srgbClr val="FFFFFF"/>
                </a:solidFill>
                <a:latin typeface="Arial"/>
                <a:ea typeface="Arial"/>
                <a:cs typeface="Arial"/>
                <a:sym typeface="Arial"/>
              </a:rPr>
              <a:t> 9/8/2016</a:t>
            </a:r>
          </a:p>
          <a:p>
            <a:pPr indent="-342900" lvl="1" marL="457200" marR="0" rtl="0" algn="l">
              <a:lnSpc>
                <a:spcPct val="95000"/>
              </a:lnSpc>
              <a:spcBef>
                <a:spcPts val="0"/>
              </a:spcBef>
              <a:spcAft>
                <a:spcPts val="0"/>
              </a:spcAft>
              <a:buClr>
                <a:srgbClr val="FFFFFF"/>
              </a:buClr>
              <a:buSzPct val="100000"/>
              <a:buFont typeface="Arial"/>
              <a:buChar char="•"/>
            </a:pPr>
            <a:r>
              <a:rPr lang="en-US" sz="3100">
                <a:solidFill>
                  <a:srgbClr val="FFFFFF"/>
                </a:solidFill>
                <a:latin typeface="Arial"/>
                <a:ea typeface="Arial"/>
                <a:cs typeface="Arial"/>
                <a:sym typeface="Arial"/>
              </a:rPr>
              <a:t>Return your workbooks to the bookshelf.</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3">
            <a:alphaModFix/>
          </a:blip>
          <a:stretch>
            <a:fillRect b="0" l="0" r="0" t="0"/>
          </a:stretch>
        </a:blipFill>
      </p:bgPr>
    </p:bg>
    <p:spTree>
      <p:nvGrpSpPr>
        <p:cNvPr id="155" name="Shape 155"/>
        <p:cNvGrpSpPr/>
        <p:nvPr/>
      </p:nvGrpSpPr>
      <p:grpSpPr>
        <a:xfrm>
          <a:off x="0" y="0"/>
          <a:ext cx="0" cy="0"/>
          <a:chOff x="0" y="0"/>
          <a:chExt cx="0" cy="0"/>
        </a:xfrm>
      </p:grpSpPr>
      <p:sp>
        <p:nvSpPr>
          <p:cNvPr id="156" name="Shape 156"/>
          <p:cNvSpPr txBox="1"/>
          <p:nvPr>
            <p:ph type="ctrTitle"/>
          </p:nvPr>
        </p:nvSpPr>
        <p:spPr>
          <a:xfrm>
            <a:off x="552450" y="355600"/>
            <a:ext cx="9055200" cy="1168500"/>
          </a:xfrm>
          <a:prstGeom prst="rect">
            <a:avLst/>
          </a:prstGeom>
          <a:noFill/>
          <a:ln>
            <a:noFill/>
          </a:ln>
        </p:spPr>
        <p:txBody>
          <a:bodyPr anchorCtr="0" anchor="ctr" bIns="0" lIns="0" rIns="0" tIns="0">
            <a:noAutofit/>
          </a:bodyPr>
          <a:lstStyle/>
          <a:p>
            <a:pPr indent="0" lvl="0" marL="0" marR="0" rtl="0" algn="ctr">
              <a:lnSpc>
                <a:spcPct val="95000"/>
              </a:lnSpc>
              <a:spcBef>
                <a:spcPts val="0"/>
              </a:spcBef>
              <a:spcAft>
                <a:spcPts val="0"/>
              </a:spcAft>
              <a:buClr>
                <a:srgbClr val="FFFF99"/>
              </a:buClr>
              <a:buSzPct val="25000"/>
              <a:buFont typeface="Arial"/>
              <a:buNone/>
            </a:pPr>
            <a:r>
              <a:rPr lang="en-US" sz="4900">
                <a:solidFill>
                  <a:srgbClr val="FFFF99"/>
                </a:solidFill>
                <a:latin typeface="Arial"/>
                <a:ea typeface="Arial"/>
                <a:cs typeface="Arial"/>
                <a:sym typeface="Arial"/>
              </a:rPr>
              <a:t>REPASO ESPAÑOL A INGLÉS</a:t>
            </a:r>
          </a:p>
        </p:txBody>
      </p:sp>
      <p:sp>
        <p:nvSpPr>
          <p:cNvPr id="157" name="Shape 157"/>
          <p:cNvSpPr txBox="1"/>
          <p:nvPr>
            <p:ph idx="1" type="subTitle"/>
          </p:nvPr>
        </p:nvSpPr>
        <p:spPr>
          <a:xfrm>
            <a:off x="552450" y="1828800"/>
            <a:ext cx="9055200" cy="4894200"/>
          </a:xfrm>
          <a:prstGeom prst="rect">
            <a:avLst/>
          </a:prstGeom>
          <a:noFill/>
          <a:ln>
            <a:noFill/>
          </a:ln>
        </p:spPr>
        <p:txBody>
          <a:bodyPr anchorCtr="0" anchor="t" bIns="0" lIns="0" rIns="0" tIns="0">
            <a:noAutofit/>
          </a:bodyPr>
          <a:lstStyle/>
          <a:p>
            <a:pPr indent="-342900" lvl="1" marL="457200" marR="0" rtl="0" algn="l">
              <a:lnSpc>
                <a:spcPct val="95000"/>
              </a:lnSpc>
              <a:spcBef>
                <a:spcPts val="0"/>
              </a:spcBef>
              <a:spcAft>
                <a:spcPts val="0"/>
              </a:spcAft>
              <a:buClr>
                <a:srgbClr val="FFFFFF"/>
              </a:buClr>
              <a:buSzPct val="100000"/>
              <a:buFont typeface="Arial"/>
              <a:buChar char="•"/>
            </a:pPr>
            <a:r>
              <a:rPr lang="en-US" sz="3600">
                <a:solidFill>
                  <a:srgbClr val="FFFFFF"/>
                </a:solidFill>
                <a:latin typeface="Arial"/>
                <a:ea typeface="Arial"/>
                <a:cs typeface="Arial"/>
                <a:sym typeface="Arial"/>
              </a:rPr>
              <a:t>HOLA HOLA HOLA</a:t>
            </a:r>
          </a:p>
          <a:p>
            <a:pPr indent="-342900" lvl="1" marL="457200" marR="0" rtl="0" algn="l">
              <a:lnSpc>
                <a:spcPct val="95000"/>
              </a:lnSpc>
              <a:spcBef>
                <a:spcPts val="0"/>
              </a:spcBef>
              <a:spcAft>
                <a:spcPts val="0"/>
              </a:spcAft>
              <a:buClr>
                <a:srgbClr val="FFFFFF"/>
              </a:buClr>
              <a:buSzPct val="100000"/>
              <a:buFont typeface="Arial"/>
              <a:buChar char="•"/>
            </a:pPr>
            <a:r>
              <a:rPr lang="en-US" sz="3600">
                <a:solidFill>
                  <a:srgbClr val="FFFFFF"/>
                </a:solidFill>
                <a:latin typeface="Arial"/>
                <a:ea typeface="Arial"/>
                <a:cs typeface="Arial"/>
                <a:sym typeface="Arial"/>
              </a:rPr>
              <a:t>INGLÉS</a:t>
            </a:r>
          </a:p>
          <a:p>
            <a:pPr lvl="0" marR="0" rtl="0" algn="l">
              <a:lnSpc>
                <a:spcPct val="95000"/>
              </a:lnSpc>
              <a:spcBef>
                <a:spcPts val="0"/>
              </a:spcBef>
              <a:spcAft>
                <a:spcPts val="0"/>
              </a:spcAft>
              <a:buNone/>
            </a:pPr>
            <a:r>
              <a:t/>
            </a:r>
            <a:endParaRPr sz="3600">
              <a:solidFill>
                <a:srgbClr val="FFFFFF"/>
              </a:solidFill>
              <a:latin typeface="Arial"/>
              <a:ea typeface="Arial"/>
              <a:cs typeface="Arial"/>
              <a:sym typeface="Arial"/>
            </a:endParaRPr>
          </a:p>
          <a:p>
            <a:pPr indent="0" lvl="0" marL="0" marR="0" rtl="0" algn="ctr">
              <a:spcBef>
                <a:spcPts val="560"/>
              </a:spcBef>
              <a:spcAft>
                <a:spcPts val="0"/>
              </a:spcAft>
              <a:buClr>
                <a:schemeClr val="dk1"/>
              </a:buClr>
              <a:buSzPct val="25000"/>
              <a:buFont typeface="Times New Roman"/>
              <a:buNone/>
            </a:pPr>
            <a:r>
              <a:t/>
            </a:r>
            <a:endParaRPr b="0" i="0" sz="2800" u="none" cap="none" strike="noStrike">
              <a:solidFill>
                <a:schemeClr val="dk1"/>
              </a:solidFill>
              <a:latin typeface="Times New Roman"/>
              <a:ea typeface="Times New Roman"/>
              <a:cs typeface="Times New Roman"/>
              <a:sym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89" name="Shape 89"/>
        <p:cNvGrpSpPr/>
        <p:nvPr/>
      </p:nvGrpSpPr>
      <p:grpSpPr>
        <a:xfrm>
          <a:off x="0" y="0"/>
          <a:ext cx="0" cy="0"/>
          <a:chOff x="0" y="0"/>
          <a:chExt cx="0" cy="0"/>
        </a:xfrm>
      </p:grpSpPr>
      <p:sp>
        <p:nvSpPr>
          <p:cNvPr id="90" name="Shape 90"/>
          <p:cNvSpPr txBox="1"/>
          <p:nvPr>
            <p:ph idx="1" type="subTitle"/>
          </p:nvPr>
        </p:nvSpPr>
        <p:spPr>
          <a:xfrm>
            <a:off x="552450" y="1828800"/>
            <a:ext cx="9055200" cy="4894200"/>
          </a:xfrm>
          <a:prstGeom prst="rect">
            <a:avLst/>
          </a:prstGeom>
          <a:noFill/>
          <a:ln>
            <a:noFill/>
          </a:ln>
        </p:spPr>
        <p:txBody>
          <a:bodyPr anchorCtr="0" anchor="t" bIns="0" lIns="0" rIns="0" tIns="0">
            <a:noAutofit/>
          </a:bodyPr>
          <a:lstStyle/>
          <a:p>
            <a:pPr lvl="0" marR="0" rtl="0" algn="l">
              <a:lnSpc>
                <a:spcPct val="95000"/>
              </a:lnSpc>
              <a:spcBef>
                <a:spcPts val="0"/>
              </a:spcBef>
              <a:spcAft>
                <a:spcPts val="0"/>
              </a:spcAft>
              <a:buNone/>
            </a:pPr>
            <a:r>
              <a:t/>
            </a:r>
            <a:endParaRPr sz="3100">
              <a:solidFill>
                <a:schemeClr val="lt1"/>
              </a:solidFill>
              <a:latin typeface="Arial"/>
              <a:ea typeface="Arial"/>
              <a:cs typeface="Arial"/>
              <a:sym typeface="Arial"/>
            </a:endParaRPr>
          </a:p>
        </p:txBody>
      </p:sp>
      <p:pic>
        <p:nvPicPr>
          <p:cNvPr descr="digital clocks.jpg" id="91" name="Shape 91"/>
          <p:cNvPicPr preferRelativeResize="0"/>
          <p:nvPr/>
        </p:nvPicPr>
        <p:blipFill>
          <a:blip r:embed="rId3">
            <a:alphaModFix/>
          </a:blip>
          <a:stretch>
            <a:fillRect/>
          </a:stretch>
        </p:blipFill>
        <p:spPr>
          <a:xfrm>
            <a:off x="2942737" y="770300"/>
            <a:ext cx="4274524" cy="6079399"/>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3">
            <a:alphaModFix/>
          </a:blip>
          <a:stretch>
            <a:fillRect b="0" l="0" r="0" t="0"/>
          </a:stretch>
        </a:blipFill>
      </p:bgPr>
    </p:bg>
    <p:spTree>
      <p:nvGrpSpPr>
        <p:cNvPr id="95" name="Shape 95"/>
        <p:cNvGrpSpPr/>
        <p:nvPr/>
      </p:nvGrpSpPr>
      <p:grpSpPr>
        <a:xfrm>
          <a:off x="0" y="0"/>
          <a:ext cx="0" cy="0"/>
          <a:chOff x="0" y="0"/>
          <a:chExt cx="0" cy="0"/>
        </a:xfrm>
      </p:grpSpPr>
      <p:sp>
        <p:nvSpPr>
          <p:cNvPr id="96" name="Shape 96"/>
          <p:cNvSpPr txBox="1"/>
          <p:nvPr>
            <p:ph type="ctrTitle"/>
          </p:nvPr>
        </p:nvSpPr>
        <p:spPr>
          <a:xfrm>
            <a:off x="552450" y="355600"/>
            <a:ext cx="9055200" cy="1168500"/>
          </a:xfrm>
          <a:prstGeom prst="rect">
            <a:avLst/>
          </a:prstGeom>
          <a:noFill/>
          <a:ln>
            <a:noFill/>
          </a:ln>
        </p:spPr>
        <p:txBody>
          <a:bodyPr anchorCtr="0" anchor="ctr" bIns="0" lIns="0" rIns="0" tIns="0">
            <a:noAutofit/>
          </a:bodyPr>
          <a:lstStyle/>
          <a:p>
            <a:pPr indent="0" lvl="0" marL="0" marR="0" rtl="0">
              <a:lnSpc>
                <a:spcPct val="95000"/>
              </a:lnSpc>
              <a:spcBef>
                <a:spcPts val="0"/>
              </a:spcBef>
              <a:spcAft>
                <a:spcPts val="0"/>
              </a:spcAft>
              <a:buClr>
                <a:srgbClr val="FFFF99"/>
              </a:buClr>
              <a:buSzPct val="25000"/>
              <a:buFont typeface="Arial"/>
              <a:buNone/>
            </a:pPr>
            <a:r>
              <a:rPr lang="en-US" sz="4900">
                <a:solidFill>
                  <a:srgbClr val="FFFF99"/>
                </a:solidFill>
                <a:latin typeface="Arial"/>
                <a:ea typeface="Arial"/>
                <a:cs typeface="Arial"/>
                <a:sym typeface="Arial"/>
              </a:rPr>
              <a:t>Música Miércoles</a:t>
            </a:r>
          </a:p>
        </p:txBody>
      </p:sp>
      <p:sp>
        <p:nvSpPr>
          <p:cNvPr id="97" name="Shape 97"/>
          <p:cNvSpPr txBox="1"/>
          <p:nvPr>
            <p:ph idx="1" type="subTitle"/>
          </p:nvPr>
        </p:nvSpPr>
        <p:spPr>
          <a:xfrm>
            <a:off x="552450" y="1828800"/>
            <a:ext cx="9055200" cy="4894200"/>
          </a:xfrm>
          <a:prstGeom prst="rect">
            <a:avLst/>
          </a:prstGeom>
          <a:noFill/>
          <a:ln>
            <a:noFill/>
          </a:ln>
        </p:spPr>
        <p:txBody>
          <a:bodyPr anchorCtr="0" anchor="t" bIns="0" lIns="0" rIns="0" tIns="0">
            <a:noAutofit/>
          </a:bodyPr>
          <a:lstStyle/>
          <a:p>
            <a:pPr indent="146050" lvl="1" rtl="0" algn="l">
              <a:lnSpc>
                <a:spcPct val="95000"/>
              </a:lnSpc>
              <a:spcBef>
                <a:spcPts val="0"/>
              </a:spcBef>
              <a:buClr>
                <a:schemeClr val="lt1"/>
              </a:buClr>
              <a:buSzPct val="86111"/>
              <a:buFont typeface="Arial"/>
              <a:buChar char="•"/>
            </a:pPr>
            <a:r>
              <a:rPr lang="en-US" sz="3600" u="sng">
                <a:solidFill>
                  <a:schemeClr val="hlink"/>
                </a:solidFill>
                <a:latin typeface="Arial"/>
                <a:ea typeface="Arial"/>
                <a:cs typeface="Arial"/>
                <a:sym typeface="Arial"/>
                <a:hlinkClick r:id="rId4"/>
              </a:rPr>
              <a:t>https://www.youtube.com/watch?v=WPiEbYSF9kE</a:t>
            </a:r>
          </a:p>
          <a:p>
            <a:pPr lvl="0" rtl="0" algn="l">
              <a:lnSpc>
                <a:spcPct val="95000"/>
              </a:lnSpc>
              <a:spcBef>
                <a:spcPts val="0"/>
              </a:spcBef>
              <a:buNone/>
            </a:pPr>
            <a:r>
              <a:t/>
            </a:r>
            <a:endParaRPr sz="3600">
              <a:solidFill>
                <a:srgbClr val="FFFFFF"/>
              </a:solidFill>
              <a:latin typeface="Arial"/>
              <a:ea typeface="Arial"/>
              <a:cs typeface="Arial"/>
              <a:sym typeface="Arial"/>
            </a:endParaRPr>
          </a:p>
          <a:p>
            <a:pPr indent="114300" lvl="1" rtl="0" algn="l">
              <a:lnSpc>
                <a:spcPct val="95000"/>
              </a:lnSpc>
              <a:spcBef>
                <a:spcPts val="0"/>
              </a:spcBef>
              <a:buClr>
                <a:srgbClr val="FFFFFF"/>
              </a:buClr>
              <a:buSzPct val="100000"/>
              <a:buFont typeface="Arial"/>
              <a:buChar char="•"/>
            </a:pPr>
            <a:r>
              <a:rPr lang="en-US" sz="3600">
                <a:solidFill>
                  <a:srgbClr val="FFFFFF"/>
                </a:solidFill>
                <a:latin typeface="Arial"/>
                <a:ea typeface="Arial"/>
                <a:cs typeface="Arial"/>
                <a:sym typeface="Arial"/>
              </a:rPr>
              <a:t>Elvis Crespo -- Suavemente (1998)</a:t>
            </a:r>
          </a:p>
          <a:p>
            <a:pPr indent="114300" lvl="1" rtl="0" algn="l">
              <a:lnSpc>
                <a:spcPct val="95000"/>
              </a:lnSpc>
              <a:spcBef>
                <a:spcPts val="0"/>
              </a:spcBef>
              <a:buClr>
                <a:srgbClr val="FFFFFF"/>
              </a:buClr>
              <a:buSzPct val="100000"/>
              <a:buFont typeface="Arial"/>
              <a:buChar char="•"/>
            </a:pPr>
            <a:r>
              <a:rPr lang="en-US" sz="3600">
                <a:solidFill>
                  <a:srgbClr val="FFFFFF"/>
                </a:solidFill>
                <a:latin typeface="Arial"/>
                <a:ea typeface="Arial"/>
                <a:cs typeface="Arial"/>
                <a:sym typeface="Arial"/>
              </a:rPr>
              <a:t>First merengue recording to peak number 1 on the United States Billboard Top Latin Albums chart. Peaked at 106 on US Billboard Top 200</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3">
            <a:alphaModFix/>
          </a:blip>
          <a:stretch>
            <a:fillRect b="0" l="0" r="0" t="0"/>
          </a:stretch>
        </a:blipFill>
      </p:bgPr>
    </p:bg>
    <p:spTree>
      <p:nvGrpSpPr>
        <p:cNvPr id="101" name="Shape 101"/>
        <p:cNvGrpSpPr/>
        <p:nvPr/>
      </p:nvGrpSpPr>
      <p:grpSpPr>
        <a:xfrm>
          <a:off x="0" y="0"/>
          <a:ext cx="0" cy="0"/>
          <a:chOff x="0" y="0"/>
          <a:chExt cx="0" cy="0"/>
        </a:xfrm>
      </p:grpSpPr>
      <p:sp>
        <p:nvSpPr>
          <p:cNvPr id="102" name="Shape 102"/>
          <p:cNvSpPr txBox="1"/>
          <p:nvPr>
            <p:ph type="ctrTitle"/>
          </p:nvPr>
        </p:nvSpPr>
        <p:spPr>
          <a:xfrm>
            <a:off x="806450" y="2016125"/>
            <a:ext cx="8547000" cy="1828800"/>
          </a:xfrm>
          <a:prstGeom prst="rect">
            <a:avLst/>
          </a:prstGeom>
          <a:noFill/>
          <a:ln>
            <a:noFill/>
          </a:ln>
        </p:spPr>
        <p:txBody>
          <a:bodyPr anchorCtr="0" anchor="b" bIns="0" lIns="0" rIns="0" tIns="0">
            <a:noAutofit/>
          </a:bodyPr>
          <a:lstStyle/>
          <a:p>
            <a:pPr indent="0" lvl="0" marL="0" marR="0" rtl="0">
              <a:lnSpc>
                <a:spcPct val="95000"/>
              </a:lnSpc>
              <a:spcBef>
                <a:spcPts val="0"/>
              </a:spcBef>
              <a:spcAft>
                <a:spcPts val="0"/>
              </a:spcAft>
              <a:buClr>
                <a:srgbClr val="FFFF99"/>
              </a:buClr>
              <a:buSzPct val="25000"/>
              <a:buFont typeface="Arial"/>
              <a:buNone/>
            </a:pPr>
            <a:r>
              <a:rPr lang="en-US" sz="6000">
                <a:solidFill>
                  <a:srgbClr val="FFFF99"/>
                </a:solidFill>
                <a:latin typeface="Arial"/>
                <a:ea typeface="Arial"/>
                <a:cs typeface="Arial"/>
                <a:sym typeface="Arial"/>
              </a:rPr>
              <a:t>La hora y El Tiempo Repaso</a:t>
            </a:r>
          </a:p>
        </p:txBody>
      </p:sp>
      <p:sp>
        <p:nvSpPr>
          <p:cNvPr id="103" name="Shape 103"/>
          <p:cNvSpPr txBox="1"/>
          <p:nvPr>
            <p:ph idx="1" type="subTitle"/>
          </p:nvPr>
        </p:nvSpPr>
        <p:spPr>
          <a:xfrm>
            <a:off x="382587" y="4368800"/>
            <a:ext cx="9563100" cy="1846200"/>
          </a:xfrm>
          <a:prstGeom prst="rect">
            <a:avLst/>
          </a:prstGeom>
          <a:noFill/>
          <a:ln>
            <a:noFill/>
          </a:ln>
        </p:spPr>
        <p:txBody>
          <a:bodyPr anchorCtr="0" anchor="t" bIns="0" lIns="0" rIns="0" tIns="0">
            <a:noAutofit/>
          </a:bodyPr>
          <a:lstStyle/>
          <a:p>
            <a:pPr indent="0" lvl="0" marL="0" marR="0" rtl="0" algn="ctr">
              <a:lnSpc>
                <a:spcPct val="95000"/>
              </a:lnSpc>
              <a:spcBef>
                <a:spcPts val="0"/>
              </a:spcBef>
              <a:spcAft>
                <a:spcPts val="0"/>
              </a:spcAft>
              <a:buClr>
                <a:srgbClr val="FFFFFF"/>
              </a:buClr>
              <a:buSzPct val="25000"/>
              <a:buFont typeface="Arial"/>
              <a:buNone/>
            </a:pPr>
            <a:r>
              <a:rPr b="0" i="0" lang="en-US" sz="3600" u="none" cap="none" strike="noStrike">
                <a:solidFill>
                  <a:srgbClr val="FFFFFF"/>
                </a:solidFill>
                <a:latin typeface="Arial"/>
                <a:ea typeface="Arial"/>
                <a:cs typeface="Arial"/>
                <a:sym typeface="Arial"/>
              </a:rPr>
              <a:t>Objetivo: </a:t>
            </a:r>
            <a:r>
              <a:rPr lang="en-US" sz="3600">
                <a:solidFill>
                  <a:srgbClr val="FFFFFF"/>
                </a:solidFill>
                <a:latin typeface="Arial"/>
                <a:ea typeface="Arial"/>
                <a:cs typeface="Arial"/>
                <a:sym typeface="Arial"/>
              </a:rPr>
              <a:t>Telling Time &amp; Explaining the weather</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3">
            <a:alphaModFix/>
          </a:blip>
          <a:stretch>
            <a:fillRect b="0" l="0" r="0" t="0"/>
          </a:stretch>
        </a:blipFill>
      </p:bgPr>
    </p:bg>
    <p:spTree>
      <p:nvGrpSpPr>
        <p:cNvPr id="107" name="Shape 107"/>
        <p:cNvGrpSpPr/>
        <p:nvPr/>
      </p:nvGrpSpPr>
      <p:grpSpPr>
        <a:xfrm>
          <a:off x="0" y="0"/>
          <a:ext cx="0" cy="0"/>
          <a:chOff x="0" y="0"/>
          <a:chExt cx="0" cy="0"/>
        </a:xfrm>
      </p:grpSpPr>
      <p:sp>
        <p:nvSpPr>
          <p:cNvPr id="108" name="Shape 108"/>
          <p:cNvSpPr txBox="1"/>
          <p:nvPr>
            <p:ph type="ctrTitle"/>
          </p:nvPr>
        </p:nvSpPr>
        <p:spPr>
          <a:xfrm>
            <a:off x="44450" y="355600"/>
            <a:ext cx="10071000" cy="1327200"/>
          </a:xfrm>
          <a:prstGeom prst="rect">
            <a:avLst/>
          </a:prstGeom>
          <a:noFill/>
          <a:ln>
            <a:noFill/>
          </a:ln>
        </p:spPr>
        <p:txBody>
          <a:bodyPr anchorCtr="0" anchor="ctr" bIns="0" lIns="0" rIns="0" tIns="0">
            <a:noAutofit/>
          </a:bodyPr>
          <a:lstStyle/>
          <a:p>
            <a:pPr indent="0" lvl="0" marL="0" marR="0" rtl="0" algn="ctr">
              <a:lnSpc>
                <a:spcPct val="95000"/>
              </a:lnSpc>
              <a:spcBef>
                <a:spcPts val="0"/>
              </a:spcBef>
              <a:spcAft>
                <a:spcPts val="0"/>
              </a:spcAft>
              <a:buClr>
                <a:srgbClr val="FFFF99"/>
              </a:buClr>
              <a:buSzPct val="25000"/>
              <a:buFont typeface="Arial"/>
              <a:buNone/>
            </a:pPr>
            <a:r>
              <a:rPr lang="en-US">
                <a:solidFill>
                  <a:srgbClr val="FFFF99"/>
                </a:solidFill>
                <a:latin typeface="Arial"/>
                <a:ea typeface="Arial"/>
                <a:cs typeface="Arial"/>
                <a:sym typeface="Arial"/>
              </a:rPr>
              <a:t>INGLÉS A ESPAÑOL</a:t>
            </a:r>
          </a:p>
        </p:txBody>
      </p:sp>
      <p:sp>
        <p:nvSpPr>
          <p:cNvPr id="109" name="Shape 109"/>
          <p:cNvSpPr txBox="1"/>
          <p:nvPr>
            <p:ph idx="1" type="subTitle"/>
          </p:nvPr>
        </p:nvSpPr>
        <p:spPr>
          <a:xfrm>
            <a:off x="552450" y="1828800"/>
            <a:ext cx="9055200" cy="4894200"/>
          </a:xfrm>
          <a:prstGeom prst="rect">
            <a:avLst/>
          </a:prstGeom>
          <a:noFill/>
          <a:ln>
            <a:noFill/>
          </a:ln>
        </p:spPr>
        <p:txBody>
          <a:bodyPr anchorCtr="0" anchor="t" bIns="0" lIns="0" rIns="0" tIns="0">
            <a:noAutofit/>
          </a:bodyPr>
          <a:lstStyle/>
          <a:p>
            <a:pPr indent="-342900" lvl="1" marL="457200" marR="0" rtl="0" algn="l">
              <a:lnSpc>
                <a:spcPct val="95000"/>
              </a:lnSpc>
              <a:spcBef>
                <a:spcPts val="0"/>
              </a:spcBef>
              <a:spcAft>
                <a:spcPts val="0"/>
              </a:spcAft>
              <a:buClr>
                <a:srgbClr val="FFFFFF"/>
              </a:buClr>
              <a:buSzPct val="100000"/>
              <a:buFont typeface="Arial"/>
              <a:buChar char="•"/>
            </a:pPr>
            <a:r>
              <a:rPr lang="en-US" sz="3100">
                <a:solidFill>
                  <a:srgbClr val="FFFFFF"/>
                </a:solidFill>
                <a:latin typeface="Arial"/>
                <a:ea typeface="Arial"/>
                <a:cs typeface="Arial"/>
                <a:sym typeface="Arial"/>
              </a:rPr>
              <a:t>UNO DOS TRES</a:t>
            </a:r>
          </a:p>
          <a:p>
            <a:pPr indent="-342900" lvl="1" marL="457200" marR="0" rtl="0" algn="l">
              <a:lnSpc>
                <a:spcPct val="95000"/>
              </a:lnSpc>
              <a:spcBef>
                <a:spcPts val="0"/>
              </a:spcBef>
              <a:spcAft>
                <a:spcPts val="0"/>
              </a:spcAft>
              <a:buClr>
                <a:srgbClr val="FFFFFF"/>
              </a:buClr>
              <a:buSzPct val="100000"/>
              <a:buFont typeface="Arial"/>
              <a:buChar char="•"/>
            </a:pPr>
            <a:r>
              <a:rPr lang="en-US" sz="3100">
                <a:solidFill>
                  <a:srgbClr val="FFFFFF"/>
                </a:solidFill>
                <a:latin typeface="Arial"/>
                <a:ea typeface="Arial"/>
                <a:cs typeface="Arial"/>
                <a:sym typeface="Arial"/>
              </a:rPr>
              <a:t>ESPAÑOL</a:t>
            </a:r>
          </a:p>
          <a:p>
            <a:pPr indent="-342900" lvl="1" marL="457200" marR="0" rtl="0" algn="l">
              <a:lnSpc>
                <a:spcPct val="95000"/>
              </a:lnSpc>
              <a:spcBef>
                <a:spcPts val="0"/>
              </a:spcBef>
              <a:spcAft>
                <a:spcPts val="0"/>
              </a:spcAft>
              <a:buClr>
                <a:srgbClr val="FFFFFF"/>
              </a:buClr>
              <a:buSzPct val="100000"/>
              <a:buFont typeface="Arial"/>
              <a:buChar char="•"/>
            </a:pPr>
            <a:r>
              <a:rPr lang="en-US" sz="3100">
                <a:solidFill>
                  <a:srgbClr val="FFFFFF"/>
                </a:solidFill>
                <a:latin typeface="Arial"/>
                <a:ea typeface="Arial"/>
                <a:cs typeface="Arial"/>
                <a:sym typeface="Arial"/>
              </a:rPr>
              <a:t>UNO DOS TRES</a:t>
            </a:r>
          </a:p>
          <a:p>
            <a:pPr indent="-342900" lvl="1" marL="457200" marR="0" rtl="0" algn="l">
              <a:lnSpc>
                <a:spcPct val="95000"/>
              </a:lnSpc>
              <a:spcBef>
                <a:spcPts val="0"/>
              </a:spcBef>
              <a:spcAft>
                <a:spcPts val="0"/>
              </a:spcAft>
              <a:buClr>
                <a:srgbClr val="FFFFFF"/>
              </a:buClr>
              <a:buSzPct val="100000"/>
              <a:buFont typeface="Arial"/>
              <a:buChar char="•"/>
            </a:pPr>
            <a:r>
              <a:rPr lang="en-US" sz="3100">
                <a:solidFill>
                  <a:srgbClr val="FFFFFF"/>
                </a:solidFill>
                <a:latin typeface="Arial"/>
                <a:ea typeface="Arial"/>
                <a:cs typeface="Arial"/>
                <a:sym typeface="Arial"/>
              </a:rPr>
              <a:t>ADIOS INGLÉS</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3">
            <a:alphaModFix/>
          </a:blip>
          <a:stretch>
            <a:fillRect b="0" l="0" r="0" t="0"/>
          </a:stretch>
        </a:blipFill>
      </p:bgPr>
    </p:bg>
    <p:spTree>
      <p:nvGrpSpPr>
        <p:cNvPr id="113" name="Shape 113"/>
        <p:cNvGrpSpPr/>
        <p:nvPr/>
      </p:nvGrpSpPr>
      <p:grpSpPr>
        <a:xfrm>
          <a:off x="0" y="0"/>
          <a:ext cx="0" cy="0"/>
          <a:chOff x="0" y="0"/>
          <a:chExt cx="0" cy="0"/>
        </a:xfrm>
      </p:grpSpPr>
      <p:sp>
        <p:nvSpPr>
          <p:cNvPr id="114" name="Shape 114"/>
          <p:cNvSpPr txBox="1"/>
          <p:nvPr>
            <p:ph type="ctrTitle"/>
          </p:nvPr>
        </p:nvSpPr>
        <p:spPr>
          <a:xfrm>
            <a:off x="44450" y="355600"/>
            <a:ext cx="10071000" cy="1327200"/>
          </a:xfrm>
          <a:prstGeom prst="rect">
            <a:avLst/>
          </a:prstGeom>
          <a:noFill/>
          <a:ln>
            <a:noFill/>
          </a:ln>
        </p:spPr>
        <p:txBody>
          <a:bodyPr anchorCtr="0" anchor="ctr" bIns="0" lIns="0" rIns="0" tIns="0">
            <a:noAutofit/>
          </a:bodyPr>
          <a:lstStyle/>
          <a:p>
            <a:pPr indent="0" lvl="0" marL="0" marR="0" rtl="0" algn="ctr">
              <a:lnSpc>
                <a:spcPct val="95000"/>
              </a:lnSpc>
              <a:spcBef>
                <a:spcPts val="0"/>
              </a:spcBef>
              <a:spcAft>
                <a:spcPts val="0"/>
              </a:spcAft>
              <a:buClr>
                <a:srgbClr val="FFFF99"/>
              </a:buClr>
              <a:buSzPct val="25000"/>
              <a:buFont typeface="Arial"/>
              <a:buNone/>
            </a:pPr>
            <a:r>
              <a:rPr lang="en-US">
                <a:solidFill>
                  <a:srgbClr val="FFFF99"/>
                </a:solidFill>
                <a:latin typeface="Arial"/>
                <a:ea typeface="Arial"/>
                <a:cs typeface="Arial"/>
                <a:sym typeface="Arial"/>
              </a:rPr>
              <a:t>Llamados y Respuestas</a:t>
            </a:r>
          </a:p>
        </p:txBody>
      </p:sp>
      <p:sp>
        <p:nvSpPr>
          <p:cNvPr id="115" name="Shape 115"/>
          <p:cNvSpPr txBox="1"/>
          <p:nvPr>
            <p:ph idx="1" type="subTitle"/>
          </p:nvPr>
        </p:nvSpPr>
        <p:spPr>
          <a:xfrm>
            <a:off x="552450" y="1828800"/>
            <a:ext cx="9055200" cy="4894200"/>
          </a:xfrm>
          <a:prstGeom prst="rect">
            <a:avLst/>
          </a:prstGeom>
          <a:noFill/>
          <a:ln>
            <a:noFill/>
          </a:ln>
        </p:spPr>
        <p:txBody>
          <a:bodyPr anchorCtr="0" anchor="t" bIns="0" lIns="0" rIns="0" tIns="0">
            <a:noAutofit/>
          </a:bodyPr>
          <a:lstStyle/>
          <a:p>
            <a:pPr indent="-342900" lvl="1" marL="457200" marR="0" rtl="0" algn="l">
              <a:lnSpc>
                <a:spcPct val="95000"/>
              </a:lnSpc>
              <a:spcBef>
                <a:spcPts val="0"/>
              </a:spcBef>
              <a:spcAft>
                <a:spcPts val="0"/>
              </a:spcAft>
              <a:buClr>
                <a:srgbClr val="FFFFFF"/>
              </a:buClr>
              <a:buSzPct val="100000"/>
              <a:buFont typeface="Arial"/>
              <a:buChar char="•"/>
            </a:pPr>
            <a:r>
              <a:rPr lang="en-US" sz="3100">
                <a:solidFill>
                  <a:srgbClr val="FFFFFF"/>
                </a:solidFill>
                <a:latin typeface="Arial"/>
                <a:ea typeface="Arial"/>
                <a:cs typeface="Arial"/>
                <a:sym typeface="Arial"/>
              </a:rPr>
              <a:t>Sr. Rivera dice “¡A E I O U!”</a:t>
            </a:r>
          </a:p>
          <a:p>
            <a:pPr indent="-342900" lvl="1" marL="457200" marR="0" rtl="0" algn="l">
              <a:lnSpc>
                <a:spcPct val="95000"/>
              </a:lnSpc>
              <a:spcBef>
                <a:spcPts val="0"/>
              </a:spcBef>
              <a:spcAft>
                <a:spcPts val="0"/>
              </a:spcAft>
              <a:buClr>
                <a:srgbClr val="FFFFFF"/>
              </a:buClr>
              <a:buSzPct val="100000"/>
              <a:buFont typeface="Arial"/>
              <a:buChar char="•"/>
            </a:pPr>
            <a:r>
              <a:rPr lang="en-US" sz="3100">
                <a:solidFill>
                  <a:srgbClr val="FFFFFF"/>
                </a:solidFill>
                <a:latin typeface="Arial"/>
                <a:ea typeface="Arial"/>
                <a:cs typeface="Arial"/>
                <a:sym typeface="Arial"/>
              </a:rPr>
              <a:t>Clase dice “¡El burro sabe más que tu!</a:t>
            </a:r>
          </a:p>
          <a:p>
            <a:pPr indent="-342900" lvl="1" marL="457200" marR="0" rtl="0" algn="l">
              <a:lnSpc>
                <a:spcPct val="95000"/>
              </a:lnSpc>
              <a:spcBef>
                <a:spcPts val="0"/>
              </a:spcBef>
              <a:spcAft>
                <a:spcPts val="0"/>
              </a:spcAft>
              <a:buClr>
                <a:srgbClr val="FFFFFF"/>
              </a:buClr>
              <a:buSzPct val="100000"/>
              <a:buFont typeface="Arial"/>
              <a:buChar char="•"/>
            </a:pPr>
            <a:r>
              <a:rPr lang="en-US" sz="3100">
                <a:solidFill>
                  <a:srgbClr val="FFFFFF"/>
                </a:solidFill>
                <a:latin typeface="Arial"/>
                <a:ea typeface="Arial"/>
                <a:cs typeface="Arial"/>
                <a:sym typeface="Arial"/>
              </a:rPr>
              <a:t>Sr. Rivera dice “¡No me digas!”</a:t>
            </a:r>
          </a:p>
          <a:p>
            <a:pPr indent="-342900" lvl="1" marL="457200" marR="0" rtl="0" algn="l">
              <a:lnSpc>
                <a:spcPct val="95000"/>
              </a:lnSpc>
              <a:spcBef>
                <a:spcPts val="0"/>
              </a:spcBef>
              <a:spcAft>
                <a:spcPts val="0"/>
              </a:spcAft>
              <a:buClr>
                <a:srgbClr val="FFFFFF"/>
              </a:buClr>
              <a:buSzPct val="100000"/>
              <a:buFont typeface="Arial"/>
              <a:buChar char="•"/>
            </a:pPr>
            <a:r>
              <a:rPr lang="en-US" sz="3100">
                <a:solidFill>
                  <a:srgbClr val="FFFFFF"/>
                </a:solidFill>
                <a:latin typeface="Arial"/>
                <a:ea typeface="Arial"/>
                <a:cs typeface="Arial"/>
                <a:sym typeface="Arial"/>
              </a:rPr>
              <a:t>Clase dice “Sí es verdad! (hand over heart)</a:t>
            </a:r>
          </a:p>
          <a:p>
            <a:pPr indent="-342900" lvl="1" marL="457200" marR="0" rtl="0" algn="l">
              <a:lnSpc>
                <a:spcPct val="95000"/>
              </a:lnSpc>
              <a:spcBef>
                <a:spcPts val="0"/>
              </a:spcBef>
              <a:spcAft>
                <a:spcPts val="0"/>
              </a:spcAft>
              <a:buClr>
                <a:srgbClr val="FFFFFF"/>
              </a:buClr>
              <a:buSzPct val="100000"/>
              <a:buFont typeface="Arial"/>
              <a:buChar char="•"/>
            </a:pPr>
            <a:r>
              <a:rPr lang="en-US" sz="3100">
                <a:solidFill>
                  <a:srgbClr val="FFFFFF"/>
                </a:solidFill>
                <a:latin typeface="Arial"/>
                <a:ea typeface="Arial"/>
                <a:cs typeface="Arial"/>
                <a:sym typeface="Arial"/>
              </a:rPr>
              <a:t>Sr. Rivera dice “Los pollitos dicen”</a:t>
            </a:r>
          </a:p>
          <a:p>
            <a:pPr indent="-342900" lvl="1" marL="457200" marR="0" rtl="0" algn="l">
              <a:lnSpc>
                <a:spcPct val="95000"/>
              </a:lnSpc>
              <a:spcBef>
                <a:spcPts val="0"/>
              </a:spcBef>
              <a:spcAft>
                <a:spcPts val="0"/>
              </a:spcAft>
              <a:buClr>
                <a:srgbClr val="FFFFFF"/>
              </a:buClr>
              <a:buSzPct val="100000"/>
              <a:buFont typeface="Arial"/>
              <a:buChar char="•"/>
            </a:pPr>
            <a:r>
              <a:rPr lang="en-US" sz="3100">
                <a:solidFill>
                  <a:srgbClr val="FFFFFF"/>
                </a:solidFill>
                <a:latin typeface="Arial"/>
                <a:ea typeface="Arial"/>
                <a:cs typeface="Arial"/>
                <a:sym typeface="Arial"/>
              </a:rPr>
              <a:t>Clase dice “Pío pío pío” (flap arms)</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3">
            <a:alphaModFix/>
          </a:blip>
          <a:stretch>
            <a:fillRect b="0" l="0" r="0" t="0"/>
          </a:stretch>
        </a:blipFill>
      </p:bgPr>
    </p:bg>
    <p:spTree>
      <p:nvGrpSpPr>
        <p:cNvPr id="119" name="Shape 119"/>
        <p:cNvGrpSpPr/>
        <p:nvPr/>
      </p:nvGrpSpPr>
      <p:grpSpPr>
        <a:xfrm>
          <a:off x="0" y="0"/>
          <a:ext cx="0" cy="0"/>
          <a:chOff x="0" y="0"/>
          <a:chExt cx="0" cy="0"/>
        </a:xfrm>
      </p:grpSpPr>
      <p:sp>
        <p:nvSpPr>
          <p:cNvPr id="120" name="Shape 120"/>
          <p:cNvSpPr txBox="1"/>
          <p:nvPr>
            <p:ph type="ctrTitle"/>
          </p:nvPr>
        </p:nvSpPr>
        <p:spPr>
          <a:xfrm>
            <a:off x="552450" y="355600"/>
            <a:ext cx="9055200" cy="1168500"/>
          </a:xfrm>
          <a:prstGeom prst="rect">
            <a:avLst/>
          </a:prstGeom>
          <a:noFill/>
          <a:ln>
            <a:noFill/>
          </a:ln>
        </p:spPr>
        <p:txBody>
          <a:bodyPr anchorCtr="0" anchor="ctr" bIns="0" lIns="0" rIns="0" tIns="0">
            <a:noAutofit/>
          </a:bodyPr>
          <a:lstStyle/>
          <a:p>
            <a:pPr lvl="0" rtl="0">
              <a:lnSpc>
                <a:spcPct val="95000"/>
              </a:lnSpc>
              <a:spcBef>
                <a:spcPts val="0"/>
              </a:spcBef>
              <a:buClr>
                <a:srgbClr val="FFFF99"/>
              </a:buClr>
              <a:buSzPct val="25000"/>
              <a:buFont typeface="Arial"/>
              <a:buNone/>
            </a:pPr>
            <a:r>
              <a:rPr lang="en-US" sz="4900">
                <a:solidFill>
                  <a:srgbClr val="FFFF99"/>
                </a:solidFill>
                <a:latin typeface="Arial"/>
                <a:ea typeface="Arial"/>
                <a:cs typeface="Arial"/>
                <a:sym typeface="Arial"/>
              </a:rPr>
              <a:t>Vocabulario de la semana</a:t>
            </a:r>
          </a:p>
        </p:txBody>
      </p:sp>
      <p:sp>
        <p:nvSpPr>
          <p:cNvPr id="121" name="Shape 121"/>
          <p:cNvSpPr txBox="1"/>
          <p:nvPr>
            <p:ph idx="1" type="subTitle"/>
          </p:nvPr>
        </p:nvSpPr>
        <p:spPr>
          <a:xfrm>
            <a:off x="552450" y="1828800"/>
            <a:ext cx="9055200" cy="4894200"/>
          </a:xfrm>
          <a:prstGeom prst="rect">
            <a:avLst/>
          </a:prstGeom>
          <a:noFill/>
          <a:ln>
            <a:noFill/>
          </a:ln>
        </p:spPr>
        <p:txBody>
          <a:bodyPr anchorCtr="0" anchor="t" bIns="0" lIns="0" rIns="0" tIns="0">
            <a:noAutofit/>
          </a:bodyPr>
          <a:lstStyle/>
          <a:p>
            <a:pPr indent="-342900" lvl="1" marL="457200" marR="0" rtl="0" algn="l">
              <a:lnSpc>
                <a:spcPct val="95000"/>
              </a:lnSpc>
              <a:spcBef>
                <a:spcPts val="0"/>
              </a:spcBef>
              <a:spcAft>
                <a:spcPts val="0"/>
              </a:spcAft>
              <a:buClr>
                <a:srgbClr val="FFFFFF"/>
              </a:buClr>
              <a:buSzPct val="100000"/>
              <a:buFont typeface="Arial"/>
              <a:buChar char="•"/>
            </a:pPr>
            <a:r>
              <a:rPr lang="en-US" sz="3100">
                <a:solidFill>
                  <a:srgbClr val="FFFFFF"/>
                </a:solidFill>
                <a:latin typeface="Arial"/>
                <a:ea typeface="Arial"/>
                <a:cs typeface="Arial"/>
                <a:sym typeface="Arial"/>
              </a:rPr>
              <a:t>¿Qué hora es?: What time is it?</a:t>
            </a:r>
          </a:p>
          <a:p>
            <a:pPr indent="-342900" lvl="1" marL="457200" marR="0" rtl="0" algn="l">
              <a:lnSpc>
                <a:spcPct val="95000"/>
              </a:lnSpc>
              <a:spcBef>
                <a:spcPts val="0"/>
              </a:spcBef>
              <a:spcAft>
                <a:spcPts val="0"/>
              </a:spcAft>
              <a:buClr>
                <a:srgbClr val="FFFFFF"/>
              </a:buClr>
              <a:buSzPct val="100000"/>
              <a:buFont typeface="Arial"/>
              <a:buChar char="•"/>
            </a:pPr>
            <a:r>
              <a:rPr lang="en-US" sz="3100">
                <a:solidFill>
                  <a:srgbClr val="FFFFFF"/>
                </a:solidFill>
                <a:latin typeface="Arial"/>
                <a:ea typeface="Arial"/>
                <a:cs typeface="Arial"/>
                <a:sym typeface="Arial"/>
              </a:rPr>
              <a:t>¿A qué hora es?: When is...? At what time is...?</a:t>
            </a:r>
          </a:p>
          <a:p>
            <a:pPr indent="-342900" lvl="1" marL="457200" marR="0" rtl="0" algn="l">
              <a:lnSpc>
                <a:spcPct val="95000"/>
              </a:lnSpc>
              <a:spcBef>
                <a:spcPts val="0"/>
              </a:spcBef>
              <a:spcAft>
                <a:spcPts val="0"/>
              </a:spcAft>
              <a:buClr>
                <a:srgbClr val="FFFFFF"/>
              </a:buClr>
              <a:buSzPct val="100000"/>
              <a:buFont typeface="Arial"/>
              <a:buChar char="•"/>
            </a:pPr>
            <a:r>
              <a:rPr lang="en-US" sz="3100">
                <a:solidFill>
                  <a:srgbClr val="FFFFFF"/>
                </a:solidFill>
                <a:latin typeface="Arial"/>
                <a:ea typeface="Arial"/>
                <a:cs typeface="Arial"/>
                <a:sym typeface="Arial"/>
              </a:rPr>
              <a:t>Es (el) mediodía: Noon</a:t>
            </a:r>
          </a:p>
          <a:p>
            <a:pPr indent="-342900" lvl="1" marL="457200" marR="0" rtl="0" algn="l">
              <a:lnSpc>
                <a:spcPct val="95000"/>
              </a:lnSpc>
              <a:spcBef>
                <a:spcPts val="0"/>
              </a:spcBef>
              <a:spcAft>
                <a:spcPts val="0"/>
              </a:spcAft>
              <a:buClr>
                <a:srgbClr val="FFFFFF"/>
              </a:buClr>
              <a:buSzPct val="100000"/>
              <a:buFont typeface="Arial"/>
              <a:buChar char="•"/>
            </a:pPr>
            <a:r>
              <a:rPr lang="en-US" sz="3100">
                <a:solidFill>
                  <a:srgbClr val="FFFFFF"/>
                </a:solidFill>
                <a:latin typeface="Arial"/>
                <a:ea typeface="Arial"/>
                <a:cs typeface="Arial"/>
                <a:sym typeface="Arial"/>
              </a:rPr>
              <a:t>Es (la) medianoche: Midnight</a:t>
            </a:r>
          </a:p>
          <a:p>
            <a:pPr indent="-342900" lvl="1" marL="457200" marR="0" rtl="0" algn="l">
              <a:lnSpc>
                <a:spcPct val="95000"/>
              </a:lnSpc>
              <a:spcBef>
                <a:spcPts val="0"/>
              </a:spcBef>
              <a:spcAft>
                <a:spcPts val="0"/>
              </a:spcAft>
              <a:buClr>
                <a:srgbClr val="FFFFFF"/>
              </a:buClr>
              <a:buSzPct val="100000"/>
              <a:buFont typeface="Arial"/>
              <a:buChar char="•"/>
            </a:pPr>
            <a:r>
              <a:rPr lang="en-US" sz="3100">
                <a:solidFill>
                  <a:srgbClr val="FFFFFF"/>
                </a:solidFill>
                <a:latin typeface="Arial"/>
                <a:ea typeface="Arial"/>
                <a:cs typeface="Arial"/>
                <a:sym typeface="Arial"/>
              </a:rPr>
              <a:t>¿Qué estación es?: Which season is it?</a:t>
            </a:r>
          </a:p>
          <a:p>
            <a:pPr indent="-342900" lvl="1" marL="457200" marR="0" rtl="0" algn="l">
              <a:lnSpc>
                <a:spcPct val="95000"/>
              </a:lnSpc>
              <a:spcBef>
                <a:spcPts val="0"/>
              </a:spcBef>
              <a:spcAft>
                <a:spcPts val="0"/>
              </a:spcAft>
              <a:buClr>
                <a:srgbClr val="FFFFFF"/>
              </a:buClr>
              <a:buSzPct val="100000"/>
              <a:buFont typeface="Arial"/>
              <a:buChar char="•"/>
            </a:pPr>
            <a:r>
              <a:rPr lang="en-US" sz="3100">
                <a:solidFill>
                  <a:srgbClr val="FFFFFF"/>
                </a:solidFill>
                <a:latin typeface="Arial"/>
                <a:ea typeface="Arial"/>
                <a:cs typeface="Arial"/>
                <a:sym typeface="Arial"/>
              </a:rPr>
              <a:t>¿</a:t>
            </a:r>
            <a:r>
              <a:rPr lang="en-US" sz="3100">
                <a:solidFill>
                  <a:srgbClr val="FFFFFF"/>
                </a:solidFill>
                <a:latin typeface="Arial"/>
                <a:ea typeface="Arial"/>
                <a:cs typeface="Arial"/>
                <a:sym typeface="Arial"/>
              </a:rPr>
              <a:t>Qué</a:t>
            </a:r>
            <a:r>
              <a:rPr lang="en-US" sz="3100">
                <a:solidFill>
                  <a:srgbClr val="FFFFFF"/>
                </a:solidFill>
                <a:latin typeface="Arial"/>
                <a:ea typeface="Arial"/>
                <a:cs typeface="Arial"/>
                <a:sym typeface="Arial"/>
              </a:rPr>
              <a:t> tiempo hace?: How is the weather?</a:t>
            </a:r>
          </a:p>
          <a:p>
            <a:pPr indent="-342900" lvl="1" marL="457200" marR="0" rtl="0" algn="l">
              <a:lnSpc>
                <a:spcPct val="95000"/>
              </a:lnSpc>
              <a:spcBef>
                <a:spcPts val="0"/>
              </a:spcBef>
              <a:spcAft>
                <a:spcPts val="0"/>
              </a:spcAft>
              <a:buClr>
                <a:srgbClr val="FFFFFF"/>
              </a:buClr>
              <a:buSzPct val="100000"/>
              <a:buFont typeface="Arial"/>
              <a:buChar char="•"/>
            </a:pPr>
            <a:r>
              <a:rPr lang="en-US" sz="3100">
                <a:solidFill>
                  <a:srgbClr val="FFFFFF"/>
                </a:solidFill>
                <a:latin typeface="Arial"/>
                <a:ea typeface="Arial"/>
                <a:cs typeface="Arial"/>
                <a:sym typeface="Arial"/>
              </a:rPr>
              <a:t>El invierno: The winter</a:t>
            </a:r>
          </a:p>
          <a:p>
            <a:pPr indent="-342900" lvl="1" marL="457200" marR="0" rtl="0" algn="l">
              <a:lnSpc>
                <a:spcPct val="95000"/>
              </a:lnSpc>
              <a:spcBef>
                <a:spcPts val="0"/>
              </a:spcBef>
              <a:spcAft>
                <a:spcPts val="0"/>
              </a:spcAft>
              <a:buClr>
                <a:srgbClr val="FFFFFF"/>
              </a:buClr>
              <a:buSzPct val="100000"/>
              <a:buFont typeface="Arial"/>
              <a:buChar char="•"/>
            </a:pPr>
            <a:r>
              <a:rPr lang="en-US" sz="3100">
                <a:solidFill>
                  <a:srgbClr val="FFFFFF"/>
                </a:solidFill>
                <a:latin typeface="Arial"/>
                <a:ea typeface="Arial"/>
                <a:cs typeface="Arial"/>
                <a:sym typeface="Arial"/>
              </a:rPr>
              <a:t>La primavera: The spring</a:t>
            </a:r>
          </a:p>
          <a:p>
            <a:pPr indent="-342900" lvl="1" marL="457200" marR="0" rtl="0" algn="l">
              <a:lnSpc>
                <a:spcPct val="95000"/>
              </a:lnSpc>
              <a:spcBef>
                <a:spcPts val="0"/>
              </a:spcBef>
              <a:spcAft>
                <a:spcPts val="0"/>
              </a:spcAft>
              <a:buClr>
                <a:srgbClr val="FFFFFF"/>
              </a:buClr>
              <a:buSzPct val="100000"/>
              <a:buFont typeface="Arial"/>
              <a:buChar char="•"/>
            </a:pPr>
            <a:r>
              <a:rPr lang="en-US" sz="3100">
                <a:solidFill>
                  <a:srgbClr val="FFFFFF"/>
                </a:solidFill>
                <a:latin typeface="Arial"/>
                <a:ea typeface="Arial"/>
                <a:cs typeface="Arial"/>
                <a:sym typeface="Arial"/>
              </a:rPr>
              <a:t>El verano: The summer</a:t>
            </a:r>
          </a:p>
          <a:p>
            <a:pPr indent="-342900" lvl="1" marL="457200" marR="0" rtl="0" algn="l">
              <a:lnSpc>
                <a:spcPct val="95000"/>
              </a:lnSpc>
              <a:spcBef>
                <a:spcPts val="0"/>
              </a:spcBef>
              <a:spcAft>
                <a:spcPts val="0"/>
              </a:spcAft>
              <a:buClr>
                <a:srgbClr val="FFFFFF"/>
              </a:buClr>
              <a:buSzPct val="100000"/>
              <a:buFont typeface="Arial"/>
              <a:buChar char="•"/>
            </a:pPr>
            <a:r>
              <a:rPr lang="en-US" sz="3100">
                <a:solidFill>
                  <a:srgbClr val="FFFFFF"/>
                </a:solidFill>
                <a:latin typeface="Arial"/>
                <a:ea typeface="Arial"/>
                <a:cs typeface="Arial"/>
                <a:sym typeface="Arial"/>
              </a:rPr>
              <a:t>El otoño: The fall</a:t>
            </a:r>
          </a:p>
          <a:p>
            <a:pPr indent="-342900" lvl="1" marL="457200" marR="0" rtl="0" algn="l">
              <a:lnSpc>
                <a:spcPct val="95000"/>
              </a:lnSpc>
              <a:spcBef>
                <a:spcPts val="0"/>
              </a:spcBef>
              <a:spcAft>
                <a:spcPts val="0"/>
              </a:spcAft>
              <a:buClr>
                <a:srgbClr val="FFFFFF"/>
              </a:buClr>
              <a:buSzPct val="100000"/>
              <a:buFont typeface="Arial"/>
              <a:buChar char="•"/>
            </a:pPr>
            <a:r>
              <a:rPr lang="en-US" sz="3100">
                <a:solidFill>
                  <a:srgbClr val="FFFFFF"/>
                </a:solidFill>
                <a:latin typeface="Arial"/>
                <a:ea typeface="Arial"/>
                <a:cs typeface="Arial"/>
                <a:sym typeface="Arial"/>
              </a:rPr>
              <a:t>Hoy: Today</a:t>
            </a:r>
          </a:p>
          <a:p>
            <a:pPr indent="-342900" lvl="1" marL="457200" marR="0" rtl="0" algn="l">
              <a:lnSpc>
                <a:spcPct val="95000"/>
              </a:lnSpc>
              <a:spcBef>
                <a:spcPts val="0"/>
              </a:spcBef>
              <a:spcAft>
                <a:spcPts val="0"/>
              </a:spcAft>
              <a:buClr>
                <a:srgbClr val="FFFFFF"/>
              </a:buClr>
              <a:buSzPct val="100000"/>
              <a:buFont typeface="Arial"/>
              <a:buChar char="•"/>
            </a:pPr>
            <a:r>
              <a:rPr lang="en-US" sz="3100">
                <a:solidFill>
                  <a:srgbClr val="FFFFFF"/>
                </a:solidFill>
                <a:latin typeface="Arial"/>
                <a:ea typeface="Arial"/>
                <a:cs typeface="Arial"/>
                <a:sym typeface="Arial"/>
              </a:rPr>
              <a:t>Ayer: Yesterday</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3">
            <a:alphaModFix/>
          </a:blip>
          <a:stretch>
            <a:fillRect b="0" l="0" r="0" t="0"/>
          </a:stretch>
        </a:blipFill>
      </p:bgPr>
    </p:bg>
    <p:spTree>
      <p:nvGrpSpPr>
        <p:cNvPr id="125" name="Shape 125"/>
        <p:cNvGrpSpPr/>
        <p:nvPr/>
      </p:nvGrpSpPr>
      <p:grpSpPr>
        <a:xfrm>
          <a:off x="0" y="0"/>
          <a:ext cx="0" cy="0"/>
          <a:chOff x="0" y="0"/>
          <a:chExt cx="0" cy="0"/>
        </a:xfrm>
      </p:grpSpPr>
      <p:pic>
        <p:nvPicPr>
          <p:cNvPr descr="the-spanish-numbers (1).gif" id="126" name="Shape 126"/>
          <p:cNvPicPr preferRelativeResize="0"/>
          <p:nvPr/>
        </p:nvPicPr>
        <p:blipFill>
          <a:blip r:embed="rId4">
            <a:alphaModFix/>
          </a:blip>
          <a:stretch>
            <a:fillRect/>
          </a:stretch>
        </p:blipFill>
        <p:spPr>
          <a:xfrm>
            <a:off x="0" y="0"/>
            <a:ext cx="10159999" cy="7619999"/>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3">
            <a:alphaModFix/>
          </a:blip>
          <a:stretch>
            <a:fillRect b="0" l="0" r="0" t="0"/>
          </a:stretch>
        </a:blipFill>
      </p:bgPr>
    </p:bg>
    <p:spTree>
      <p:nvGrpSpPr>
        <p:cNvPr id="130" name="Shape 130"/>
        <p:cNvGrpSpPr/>
        <p:nvPr/>
      </p:nvGrpSpPr>
      <p:grpSpPr>
        <a:xfrm>
          <a:off x="0" y="0"/>
          <a:ext cx="0" cy="0"/>
          <a:chOff x="0" y="0"/>
          <a:chExt cx="0" cy="0"/>
        </a:xfrm>
      </p:grpSpPr>
      <p:sp>
        <p:nvSpPr>
          <p:cNvPr id="131" name="Shape 131"/>
          <p:cNvSpPr txBox="1"/>
          <p:nvPr>
            <p:ph type="ctrTitle"/>
          </p:nvPr>
        </p:nvSpPr>
        <p:spPr>
          <a:xfrm>
            <a:off x="552450" y="355600"/>
            <a:ext cx="9055200" cy="1168500"/>
          </a:xfrm>
          <a:prstGeom prst="rect">
            <a:avLst/>
          </a:prstGeom>
          <a:noFill/>
          <a:ln>
            <a:noFill/>
          </a:ln>
        </p:spPr>
        <p:txBody>
          <a:bodyPr anchorCtr="0" anchor="ctr" bIns="0" lIns="0" rIns="0" tIns="0">
            <a:noAutofit/>
          </a:bodyPr>
          <a:lstStyle/>
          <a:p>
            <a:pPr indent="0" lvl="0" marL="0" marR="0" rtl="0" algn="ctr">
              <a:lnSpc>
                <a:spcPct val="95000"/>
              </a:lnSpc>
              <a:spcBef>
                <a:spcPts val="0"/>
              </a:spcBef>
              <a:spcAft>
                <a:spcPts val="0"/>
              </a:spcAft>
              <a:buClr>
                <a:srgbClr val="FFFF99"/>
              </a:buClr>
              <a:buSzPct val="25000"/>
              <a:buFont typeface="Arial"/>
              <a:buNone/>
            </a:pPr>
            <a:r>
              <a:rPr lang="en-US" sz="4900">
                <a:solidFill>
                  <a:srgbClr val="FFFF99"/>
                </a:solidFill>
                <a:latin typeface="Arial"/>
                <a:ea typeface="Arial"/>
                <a:cs typeface="Arial"/>
                <a:sym typeface="Arial"/>
              </a:rPr>
              <a:t>¿Qué tiempo hace?</a:t>
            </a:r>
          </a:p>
        </p:txBody>
      </p:sp>
      <p:pic>
        <p:nvPicPr>
          <p:cNvPr descr="que tiempo hace.jpg" id="132" name="Shape 132"/>
          <p:cNvPicPr preferRelativeResize="0"/>
          <p:nvPr/>
        </p:nvPicPr>
        <p:blipFill rotWithShape="1">
          <a:blip r:embed="rId4">
            <a:alphaModFix/>
          </a:blip>
          <a:srcRect b="11590" l="0" r="5141" t="0"/>
          <a:stretch/>
        </p:blipFill>
        <p:spPr>
          <a:xfrm>
            <a:off x="261224" y="1708749"/>
            <a:ext cx="9637550" cy="4202500"/>
          </a:xfrm>
          <a:prstGeom prst="rect">
            <a:avLst/>
          </a:prstGeom>
          <a:noFill/>
          <a:ln>
            <a:noFill/>
          </a:ln>
        </p:spPr>
      </p:pic>
      <p:sp>
        <p:nvSpPr>
          <p:cNvPr id="133" name="Shape 133"/>
          <p:cNvSpPr txBox="1"/>
          <p:nvPr/>
        </p:nvSpPr>
        <p:spPr>
          <a:xfrm>
            <a:off x="645300" y="6095900"/>
            <a:ext cx="8869500" cy="701100"/>
          </a:xfrm>
          <a:prstGeom prst="rect">
            <a:avLst/>
          </a:prstGeom>
          <a:noFill/>
          <a:ln>
            <a:noFill/>
          </a:ln>
        </p:spPr>
        <p:txBody>
          <a:bodyPr anchorCtr="0" anchor="t" bIns="91425" lIns="91425" rIns="91425" tIns="91425">
            <a:noAutofit/>
          </a:bodyPr>
          <a:lstStyle/>
          <a:p>
            <a:pPr lvl="0" rtl="0">
              <a:lnSpc>
                <a:spcPct val="95000"/>
              </a:lnSpc>
              <a:spcBef>
                <a:spcPts val="0"/>
              </a:spcBef>
              <a:buNone/>
            </a:pPr>
            <a:r>
              <a:rPr lang="en-US" sz="3600">
                <a:solidFill>
                  <a:srgbClr val="FFFF99"/>
                </a:solidFill>
              </a:rPr>
              <a:t>¿Qué tiempo hace hoy?</a:t>
            </a:r>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