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LYu5r4IF53w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Special Música Jueves. Reggaeton Latino by Don Omar(2005)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do you think the song is about?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you like the style of the video?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you were to recreate this video what would you include?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https://www.youtube.com/watch?v=LYu5r4IF53w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Guest Lecturer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will talk about important Puerto Rican symbols.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Make sure you have a worksheet.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worksheet information will be some questions on our first test.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