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png"/><Relationship Id="rId4" Type="http://schemas.openxmlformats.org/officeDocument/2006/relationships/image" Target="../media/image0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Turn your books to page 22 and study for the quiz. You have 5 minutes.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Quiz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Take out a blank sheet of paper and label it 1-20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Story Reconstruction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Take out a blank piece of paper.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Listen to Sr. Rivera read the story out loud once.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the story down the best you can the second time.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Draw the story on your paper. Leave room for multiple drawings. 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Story Reconstruction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Son las 3:15. Hace sol. Hay un hombre alto y moreno. El hombre se llama Clint.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Story Reconstruction</a:t>
            </a:r>
          </a:p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 la 1:25 de la noche. Llueve mucho. Hay una chica vieja. Ella es baja y pelirroja.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Story Reconstruction</a:t>
            </a:r>
          </a:p>
        </p:txBody>
      </p:sp>
      <p:sp>
        <p:nvSpPr>
          <p:cNvPr id="121" name="Shape 12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 mediodía y hay un muchacho rubio y cómico. El muchacho se llama Will. El muchacho come una hamburguesa cuando hace viento.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Piedra, papel o tijera</a:t>
            </a:r>
          </a:p>
        </p:txBody>
      </p:sp>
      <p:sp>
        <p:nvSpPr>
          <p:cNvPr id="127" name="Shape 12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“Miguel yo voy a tí” “Miguel I am with you” (to cheer for someone)</a:t>
            </a:r>
          </a:p>
        </p:txBody>
      </p:sp>
      <p:pic>
        <p:nvPicPr>
          <p:cNvPr descr="piedra papel o tijera.jpg"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899" y="2933700"/>
            <a:ext cx="9132750" cy="42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134" name="Shape 13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