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_gTuCgYmUX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Relationship Id="rId4" Type="http://schemas.openxmlformats.org/officeDocument/2006/relationships/image" Target="../media/image02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Baile Viernes.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the name  down for bell work today and pass your papers to the front. 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 pavo, pavito, pavo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https://www.youtube.com/watch?v=_gTuCgYmUXY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Pass Back Papers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Story Reconstruction</a:t>
            </a:r>
          </a:p>
        </p:txBody>
      </p:sp>
      <p:sp>
        <p:nvSpPr>
          <p:cNvPr id="102" name="Shape 102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Listen to Sr. Rivera read the story out loud multiple times at multiple speeds.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the story down in Spanish the best you can.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Draw the story on your paper. Leave room for multiple drawings. 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Story Reconstruction</a:t>
            </a:r>
          </a:p>
        </p:txBody>
      </p:sp>
      <p:sp>
        <p:nvSpPr>
          <p:cNvPr id="108" name="Shape 10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fecha es martes, abril 23, 1994 y hace calor. Hay un hombre pelirrojo y bajo. El hombre anda a la escuela.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Story Reconstruction</a:t>
            </a:r>
          </a:p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 medianoche y hay 2 personas. Un chico qué se llama Rob y una muchacha qué se llama Lisa. Ellos comen kiwis cuando está nublado.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Libros</a:t>
            </a:r>
          </a:p>
        </p:txBody>
      </p:sp>
      <p:sp>
        <p:nvSpPr>
          <p:cNvPr id="120" name="Shape 120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Abran tus libros a página 51.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Copia todo el vocabulario en estilo Cornell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ornell notes.gif" id="121" name="Shape 1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14025" y="3009062"/>
            <a:ext cx="2932046" cy="371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127" name="Shape 12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