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Page 28 activity 2.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Capitulo 1 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escuela: school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Grande: large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pequeño/a: small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Interesante: interesting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aburrido/a: bored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Difícil, duro/a: hard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Fácil: easy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secundario/a: high school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nuevo/a: new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mismo/a: same</a:t>
            </a: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También: also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Bastante: enough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Muy: very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Pero: but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¡Oye!: Hey!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ambicioso/a: ambitious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perezoso/a: lazy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Llamado y respuestas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“A E I O U”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“¿Los pollitos dicen?”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“Eruditos”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“¿Clase se puede?”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“Hola hola”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“Otra cosa”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“Achu”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“Achu” “Achu”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“¿Qué tal?”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“No me digas”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Libros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Página 28. Números 1 &amp; 3 en tus notas. (in your notes)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Bingo</a:t>
            </a: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a bingo board with words from Capitulo 1 vocab. P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 51.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5x5 don’t use school subjects or nationalities.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Middle space is gratis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22" name="Shape 122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