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KOe-efPzeKI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LYu5r4IF53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XiGGusLWGR0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hyperlink" Target="http://www.sheppardsoftware.com/country_SoAmCA_G0_Clic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Cumbia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https://www.youtube.com/watch?v=KOe-efPzeKI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¡Prueba!</a:t>
            </a:r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Put everything away except your half sheet and a pencil or a pen with blue or black ink. Any other ink will be a 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ventanilla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compartimiento superior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máscara de oxígeno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cinturón (de seguridad)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señal de no fumar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retraso/una demora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pista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destino 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Procedente de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Hay que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vez en cuando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Dentro de poco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Debajo de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¡Con permiso!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Despegar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Aterrizar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¡El Presente Progresivo!</a:t>
            </a:r>
          </a:p>
        </p:txBody>
      </p:sp>
      <p:sp>
        <p:nvSpPr>
          <p:cNvPr id="154" name="Shape 15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Used to express an action in progress (-ing form)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Formed using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Estar + the Present Participle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Present Participle=Stem of verb plus ando/iendo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¡Ojo! Leer, Oír, Traer, Caer have a </a:t>
            </a:r>
            <a:r>
              <a:rPr b="1"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Leyendo, oyendo, trayendo, cayendo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¡El Presente Progresivo!</a:t>
            </a:r>
          </a:p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Ej.</a:t>
            </a:r>
          </a:p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haciendo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un viaje a México.</a:t>
            </a:r>
          </a:p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Ahora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esperando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la salida de su vuelo.</a:t>
            </a:r>
          </a:p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mirando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su tarjeta de embarque.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¡El Presente Progresivo!</a:t>
            </a:r>
          </a:p>
        </p:txBody>
      </p:sp>
      <p:sp>
        <p:nvSpPr>
          <p:cNvPr id="166" name="Shape 16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Prática 9 in your notes.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equipaje de mano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Maleta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Taxi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Taxista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Maletera, El Baúl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Poner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Aeropuerto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Avión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Hacer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Viaje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Agente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Mostrador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Línea Aérea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Boleto, El Billete (electrónico)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Tarjeta de embarque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Pasaporte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Pasajero/a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Prueba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 and label it 1-11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Prueba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¡Hispanic Heritage Month!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September 15 - October 15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https://www.youtube.com/watch?v=LYu5r4IF53w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número del vuelo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hora de salida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número del asiento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forma de identidad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puerta de salida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Facturar el equipaje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Pasar por el control de seguridad</a:t>
            </a:r>
          </a:p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Hacer cola/fila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Mostrar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Embarcar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asistente(a) de vuelo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pasillo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https://www.youtube.com/watch?v=XiGGusLWGR0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52450" y="13629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have not taken the map quiz get out a half sheet of paper and label it 1-16.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Everyone else review your chapter 1 vocab.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¡Los países de Latinoamérica!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http://www.sheppardsoftware.com/country_SoAmCA_G0_Click.html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